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97" r:id="rId3"/>
    <p:sldId id="278" r:id="rId4"/>
    <p:sldId id="265" r:id="rId5"/>
    <p:sldId id="279" r:id="rId6"/>
    <p:sldId id="266" r:id="rId7"/>
    <p:sldId id="296" r:id="rId8"/>
    <p:sldId id="273" r:id="rId9"/>
    <p:sldId id="298" r:id="rId10"/>
    <p:sldId id="299" r:id="rId11"/>
    <p:sldId id="300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69" r:id="rId25"/>
    <p:sldId id="292" r:id="rId26"/>
    <p:sldId id="293" r:id="rId27"/>
    <p:sldId id="294" r:id="rId28"/>
    <p:sldId id="295" r:id="rId29"/>
    <p:sldId id="270" r:id="rId30"/>
    <p:sldId id="276" r:id="rId31"/>
    <p:sldId id="27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9B5475-C1D9-4493-9A4D-FA83838154D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02.02.2022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CF379-9553-4CEA-9CDE-A4925A780F9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36558"/>
            <a:ext cx="9144000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Авар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адабияталъул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дарс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(6 класс)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Тема: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         Р.Х1амзатовасул поэма «</a:t>
            </a:r>
            <a:r>
              <a:rPr kumimoji="0" lang="ru-RU" sz="48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Россиялъул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солдатал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3603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baseline="0" dirty="0" smtClean="0">
                <a:solidFill>
                  <a:srgbClr val="FF0000"/>
                </a:solidFill>
                <a:cs typeface="Times New Roman" pitchFamily="18" charset="0"/>
              </a:rPr>
              <a:t>Учитель: родного языка и литературы  МКОУ ДМЛ </a:t>
            </a:r>
            <a:r>
              <a:rPr lang="ru-RU" sz="3200" b="1" i="1" baseline="0" dirty="0" err="1" smtClean="0">
                <a:solidFill>
                  <a:srgbClr val="FF0000"/>
                </a:solidFill>
                <a:cs typeface="Times New Roman" pitchFamily="18" charset="0"/>
              </a:rPr>
              <a:t>Загирова</a:t>
            </a:r>
            <a:r>
              <a:rPr lang="ru-RU" sz="3200" b="1" i="1" baseline="0" dirty="0" smtClean="0">
                <a:solidFill>
                  <a:srgbClr val="FF0000"/>
                </a:solidFill>
                <a:cs typeface="Times New Roman" pitchFamily="18" charset="0"/>
              </a:rPr>
              <a:t> З.К.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   </a:t>
            </a:r>
            <a:endParaRPr lang="ru-RU" sz="5400" b="1" i="1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ShapeType="1"/>
          </p:cNvSpPr>
          <p:nvPr/>
        </p:nvSpPr>
        <p:spPr bwMode="auto">
          <a:xfrm flipV="1">
            <a:off x="1259632" y="2132851"/>
            <a:ext cx="2340471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6" name="AutoShape 2"/>
          <p:cNvSpPr>
            <a:spLocks noChangeShapeType="1"/>
          </p:cNvSpPr>
          <p:nvPr/>
        </p:nvSpPr>
        <p:spPr bwMode="auto">
          <a:xfrm flipV="1">
            <a:off x="5796136" y="2087137"/>
            <a:ext cx="2304256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-749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447847"/>
            <a:ext cx="914399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1772960"/>
            <a:ext cx="9144000" cy="35548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абиг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аталъул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бакъулаб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къалъиялъги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лъарал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чвахиялъги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рогьалилъ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бук1унеб лъик1аб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гьогьеналъги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пихъазул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ахазги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хинаб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рокьиялъги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харилъан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раккарал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т1угьдузул мах1азги, т1егьалеб бук1араб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Крымалъул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ракьги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кенч1олеб г1урччинаб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дунялги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рик1к1аде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роржунел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рук1арал х1анч1иги, х1асратаб г1умрудул кеч1 ах1улаго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олабго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абиг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аталъул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сураталъ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кумек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асаралъулъ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лъугьа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бахъинал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рагьизе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абиг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аталъго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кумек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гьабулеб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рагъухъабазе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тушманасде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изабиялъулъ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0063"/>
            <a:ext cx="9144000" cy="680186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Асаралъул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мац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маг1арул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халкъалъул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бах1арчилъи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бихьизабизе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х1алт1изарулел раг1абаз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берцин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гьабураб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пасих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берцинаб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бечедаб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каламалдалъун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уц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араб,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хасго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берцин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гьабула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дандекквеяз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бац1азул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бадире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чан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бихьарал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гъачагъаз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адин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ругънал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щварал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гъалбац1ал г1дин,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тушбаби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рук1ана ник1к1 г1адин, бот1рода т1ил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бараб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г1адин.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асар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алулесул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рек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пикраби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дагьалги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алуцинарула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Гьединго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цогидал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сипатиял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абазги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асар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камиллъизабула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2176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Поэма 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коч1одалъун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хъвараб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лъугьа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бахъиналъул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бицунеб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асар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4638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Балагьизин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сундул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х1акъалъулъ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хъван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бугеб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поэма?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Щал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кколел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гьелъул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багьадурал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Лъил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х1акъалъулъ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бицунеб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бугеб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поэмаялъулъ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Гьениб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бицунеб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К1удияб ват1анияб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солдатаз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бихьизабураб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бах1арчилъиялъул х1акъалъулъ.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64235"/>
            <a:ext cx="9144000" cy="698652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оэмаялъул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багьадурал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щал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кколел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Поэмаялъул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багьадурал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Микьго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кьалул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хъиргъу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кьералъул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васал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разведкаялде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рахъараб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мехалъ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Щивасул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рук1ана рик1к1ад,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кирниги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Я бах1арай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лъади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абурай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яс.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тушманасул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к1удияб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къуватгун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рагъизе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бах1арчиго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64235"/>
            <a:ext cx="9144000" cy="686341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шагьаралдаса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цого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миллаталъул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васалищ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гьенир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рук1арал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Гьадин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их т1егьалеб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гьайбатаб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мехалъ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baseline="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Гьаз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т1аса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бищулеб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гьанжего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Жалго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рач1унеб моц1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рещт1унеб бак1: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baseline="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Цояца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Алушта,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цояца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Гурзуф.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Нилъер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ракълил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бакъги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жакъасеб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къоги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Щибаб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къокъаб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макьилъ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бихьана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дозда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ракълие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г1оло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ц1адулъан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Эбел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Ват1аналъул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хириял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лъимал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64235"/>
            <a:ext cx="9144000" cy="8094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Разведкаялде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унел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солдатазул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анищазул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рек1ел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хиялазул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дол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кьварарал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къоязул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х1акъалъулъ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поэтас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щиб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абулеб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бугеб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Ургьиб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рак1 бук1ана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анищазул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ц1ун,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Г1ащикъал ракълилал къоязухъ урхъун.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 г1олохъабазул рек1елъ бук1ана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Рик1к1ада хут1араб рииги ихги;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Бакъалъул къалъиги, лъарал чвахиги,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Рогьалилъ</a:t>
            </a:r>
            <a:r>
              <a:rPr kumimoji="0" lang="ru-RU" sz="24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бук1унеб лъик1аб гьогьенги;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baseline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Пихъазул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ахалги, хинаб рокьиги,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Харилъан</a:t>
            </a:r>
            <a:r>
              <a:rPr kumimoji="0" lang="ru-RU" sz="24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раккарал т1угьдузул мах1ги.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0063"/>
            <a:ext cx="9144000" cy="649408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Тушманасул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к1удияб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къуватгун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разведчикал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танкистал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кинан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рагъарал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рагъана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бадиса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канлъи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инег1ан,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бихьинал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г1адин,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г1агараб Ват1аналъ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малъараб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куцалъ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0063"/>
            <a:ext cx="9144000" cy="649408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Рагъул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сипат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сурат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кьун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бугеб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Бусен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бух1улелъул х1анч1и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кинигин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Яги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ругънал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щварал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гъалбац1ал г1адин,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Тушбаби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рук1ана ник1к1 г1адин г1емер,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Дангъур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ц1урал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васал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россе т1аделъун;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Гьанирги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дораги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реч1ч1ула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гулби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Гьанирги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дораги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рек1уна ц1аял.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Героязул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чурхдул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ратила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ц1адул, -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кутакаб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ц1адулъ рух1улел гьеч1ел.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0063"/>
            <a:ext cx="9144000" cy="69865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Николайил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гьунар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гьелъ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тушбабазе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гьабураб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асар</a:t>
            </a: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Фашистазул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гьаби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гьанир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г1енекке!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г1урусал рук1ин к1очон тоге!» –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Бит1ахъе бот1рода т1ил </a:t>
            </a:r>
            <a:r>
              <a:rPr lang="ru-RU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бараб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г1адин,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Т1урк1ана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фашистал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раг1абаца.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889844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3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Мурадал: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-Р.Х1амзатовасул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творчествоялъул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</a:t>
            </a:r>
          </a:p>
          <a:p>
            <a:pPr lvl="0" indent="3603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къалъулъ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баян;</a:t>
            </a:r>
          </a:p>
          <a:p>
            <a:pPr lvl="0" indent="3603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-«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Россиялъул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солдатал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»– поэма пасих1го </a:t>
            </a:r>
          </a:p>
          <a:p>
            <a:pPr lvl="0" indent="3603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ц1ализе, гьелъул маг1на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рагьи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indent="3603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-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багьадуразул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сипат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рагьи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3603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Дарсил х1ажатал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алатал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lvl="0" indent="3603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Расул Х1амзатовасул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сурат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Р. Х1амзатовасул т1ахьазул выставка.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Танкалъул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сурат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бахъараб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плакат,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тесталъе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суалал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карточкаби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ИКТ.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142900"/>
            <a:ext cx="9144000" cy="778674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Симферополалда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г1аммаб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Анкьго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г1урусасул,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аварасул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Бищун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гьит1инасул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къого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сон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бугел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Къоло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щуйилъ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бищун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к1удияв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вугел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Анкьавго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 вас, г1азаб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кьун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ч1вана,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Г1абдулманапов хут1ана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нахъе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Р.Х1амзатов.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(рик1к1енал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ратизе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214338"/>
            <a:ext cx="9144000" cy="772519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нкьавго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 вас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ч1варав?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Анкьавго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 вас, г1азаб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кьун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ч1вана,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Г1абдулманапов хут1ана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нахъе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Дагъистаналъул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г1олихъан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вуго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Г1алхулал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боязул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ахирияб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хьул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Вуго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лъукъарав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гьав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квералги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рухьун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Кваркьалаби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гьеч1еб х1инч1алда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релълъун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Вуго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гьав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киналго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вацалги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гъурун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Бидуца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бец1ц1улеб гъалбац1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кинигин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64235"/>
            <a:ext cx="9144000" cy="907940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г1урусав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советчи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ч1варал г1адамал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вацал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цого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Ват1аналъ г1езе гьарурал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Гучаб Россиялъул солдатал руго».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Гьел раг1аби лъица абурал, гьезул маг1на нужеда кин бич1ч1араб?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 раг1аби абуна нилъер ракьцояв м – зайид Г1абдулманаповас. Гьесие абизе бокьун бук1ана киналго эбелаб Ват1аналъе г1оло рагъулел ругин, цо Ват1аналъ г1езе гьарураллъимал цоцазе вацал кколин. Гьев фашистаз, г1азабги кьун, ч1вана.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489762"/>
            <a:ext cx="9144000" cy="710963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агъул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сипат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гьабурал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метафораби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рихьизаре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Биялъ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кьер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хисараб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Волгаги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Донги-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Микьго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х1асратаб рак1 мук1ур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гьабизе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Кверзул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ругъназулъ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росун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бец1ц1улуб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чорхол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ччорбалъан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Кваркьалаби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гьеч1еб х1инч1алда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релълъун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Бидуца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бец1ц1улеб гъалбац1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кинигин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Бах1арзал рук1ана хвалил мац1алда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Бит1ахъе бот1рода т1ил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бараб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г1адин,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109321"/>
            <a:ext cx="9144000" cy="797141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Фашистаздаса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Ват1ан ц1унулаго,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камуна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аза –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азар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васал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умумул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вацал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яцал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киданиги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к1очене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бегьуларо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Ц1алдохъабазул к1вар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буссинабила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дарсил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эпиграфалде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Муг1алимас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къот1ел ц1алила.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Лъимал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нужеда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лъалищ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нужерго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г1агарлъиялъул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хваразул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ц1арал?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Гьезул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бах1арчиял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ишал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рукъун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ругел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бак1?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Ц1алдохъабаз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рагъул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бах1арзазул х1акъалъулъ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лъалеб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къокъ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гьабун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бицина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рук1арал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росуцоязул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ц1арал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рехсела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109321"/>
            <a:ext cx="9144000" cy="895629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Нилъер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гвангъараб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бук1инеселъе г1оло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г1ахьалчаг1и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Темирбулатов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Халит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Салаев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Исрап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Абазатов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Булатхан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Алиукаев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Алиука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Гитинов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Иразихан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Гаджиев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Хисамудин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Шемеев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Мамад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Магомаева Юля.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Магомедов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Гасангилав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Пашуков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Анар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Шарабудинов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Ансарияв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Гаджиев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Абдурахман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109321"/>
            <a:ext cx="9144000" cy="741741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13.Мансуров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Тарикат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14.Абакаров Паша.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15.Бишиев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Хайбула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16.Хадаев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Абдулазим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Абдулкеримов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Госейн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18.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Рурахмаев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Рурахма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19.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Асиров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Аду.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20. Гасанов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Хасбула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3558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Жеги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нилъеда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цадахъ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ругел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Гаджиев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Абдурахман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(с.Дылым).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Рурахмаев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Рурахма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(с.Дылым).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Гасанов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Хасбула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(с.Дылым).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Магомедов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Абдурахман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с.Ленинаул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Хасмагомедов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Магомед (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с.Алмак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718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К1велищ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нужеда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к1очене?Гьел рак1алде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кквей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нилъер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аслияб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борч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Лъималазул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к1вар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буссинабила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доскаялда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ругел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Р.Х1амзатовасул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вацазул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суратазде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Бицина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хварали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кир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рукъун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ругелали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Жеги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лъимал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ч1ух1изе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Ват1ан ц1унулаго, бах1арчиго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рагъарал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рагъухъабаздаса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10484"/>
            <a:ext cx="9144000" cy="747897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4000" b="1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Аслияб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пикру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алда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барахщинч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ого, </a:t>
            </a:r>
            <a:r>
              <a:rPr lang="ru-RU" sz="4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рагъухъабаз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жидерго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Ват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унулеб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бук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араб куц,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рагъулъ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инкъи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олъи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тушманасде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бугеб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рокьукълъи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бах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арчилъиялъул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хадусеб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елалда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бич1ч1инаби Ват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унизе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ккей гьеб щивав чиясул борч бук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ин.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4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chemeClr val="accent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Эпиграф: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«Бах1арчиги х1алихьатги цого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хабалъ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лъола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Халкъалъин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абуни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цоясе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бет1ер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къулула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цоясе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наг1ана </a:t>
            </a:r>
            <a:r>
              <a:rPr lang="ru-RU" sz="3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кьола</a:t>
            </a: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халкъияб</a:t>
            </a: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аби</a:t>
            </a: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Физминутка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Рич1ч1изе зах1матал раг1абазе баян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8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Нуг1зал -……….</a:t>
            </a: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Г1ащт1ичаг1и-…….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Х1алхьуда………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Г1асрабаз-….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657"/>
            <a:ext cx="9144000" cy="7263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Дарс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щулалъизабиялъе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суалал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Кинаб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лъугьа-бахъиналъул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бицен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гьабун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бугеб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поэмаялда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Кинан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нилъер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солдатаз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бергьенлъи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босараб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aseline="0" dirty="0" err="1" smtClean="0">
                <a:latin typeface="Times New Roman" pitchFamily="18" charset="0"/>
                <a:cs typeface="Times New Roman" pitchFamily="18" charset="0"/>
              </a:rPr>
              <a:t>Кинаб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эпиграф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кьун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бугеб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дарсил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байбихьуда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гьелъул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маг1на.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инаб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жинсалда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жанралда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хъвараб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гьеб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кколеб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Поэмаялъул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х1акъалъулъ баян </a:t>
            </a:r>
            <a:r>
              <a:rPr kumimoji="0" lang="ru-RU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кье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Рокъобе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и: 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сочинение «М.-З.Г1абдулманаповасул бах1арчилъи»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-229521"/>
            <a:ext cx="9144000" cy="830996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Рокъобе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кьураб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араб материал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такрар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гьаби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Расул Х1амзатов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кида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гьавурав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  1923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  1924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  1925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  1926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Кинаб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миллаталъул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кколев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Р.Х1амзатов?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ъараг1ав;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варав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езгияв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г)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даргияв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Кинаб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росулъ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гьавурав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Р.Х1амзатов?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Лъондода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Гьидалъ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Ц1ада;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г) Гинич1укь.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Гьесул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т1оцебесеб т1ехьалда ц1ар: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«Х1асратаб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анищ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«Х1асратаб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дунял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Нижер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муг1рузда»;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г) «Х1асратаб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рокьиги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боркьараб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ццинги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Т1олабго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дунялалъулго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г1адамаз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шагьидлъарал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вацазда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хадуб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т1олеб маг1улъун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лъугьана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«…              »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абураб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кеч1.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Дагъистан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»;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Эбел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« Хъах1ал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къункъраби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 «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Вац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-229521"/>
            <a:ext cx="9144000" cy="72635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Расул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Х1амзатов мустах1икълъана: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Р1.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Бах1арчиясул ц1ваялъе;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Ункъо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Ленинилаб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орденалъе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Лъабго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Зах1маталъул Баг1араб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байрахъ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орденалъе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Октябралъул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революциялъул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орденалъе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Рик1к1ен г1емерал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медалазе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Ракълил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къеркъохъан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абураб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меседил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медалалъе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Бищунго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к1удияб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шапакъат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2003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соналъ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щвараб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Петр </a:t>
            </a:r>
            <a:r>
              <a:rPr kumimoji="0" lang="ru-RU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Великиясул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орден.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433567"/>
            <a:ext cx="9144000" cy="8094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ияб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тема: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Россиялъул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солдатал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поэмаялъул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маг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наябгун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сипатияб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Библиография: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Расул Х1амзатовасул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хъвадарухъанлъиялъул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аслиял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темабазул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цояблъун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ккола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К1удияб Ват1анияб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Г1олохъанав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Расулица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хъвана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Совет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Союзалъул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Бах1арчи М.-З. Г1абдулманаповасул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гьесул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рагъулал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гьалмагъзабазул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х1акъалъулъ поэма,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лъуг1ун г1емерал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сонал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хадуб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«Хъах1ал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къункъраби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абураб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коч1олъ рак1алде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щвезарула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киналго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т1аг1арал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солдатал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Гьеб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шиг1ру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гьанже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киназдаго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лъала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кеч1 г1адин.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Хъвана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Расулица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жиндирго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ч1варав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вацасул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х1акъалъулъ поэма («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»). 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baseline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Жинс</a:t>
            </a:r>
            <a:r>
              <a:rPr lang="ru-RU" sz="2400" b="1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aseline="0" dirty="0" err="1" smtClean="0">
                <a:latin typeface="Times New Roman" pitchFamily="18" charset="0"/>
                <a:cs typeface="Times New Roman" pitchFamily="18" charset="0"/>
              </a:rPr>
              <a:t>эпосияб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Жанр: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поэма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Проблема: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вах1шилъиялъул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Тема: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К1удияб Ват1анияб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Идея: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Ват1ан ц1унулаго,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кьун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рагъарал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арзал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гьеч1еллъун рук1ин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бихьизаби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тушманасде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рагъулаго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Советияб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халкъалъул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цолъи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гьелъул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аслияб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къуват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бук1ин бич1ч1изаби;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мумузул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нилъецаги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унизе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ккей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ц1алдохъабазулъ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куцай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928669"/>
            <a:ext cx="6215106" cy="4655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Композиция: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70C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1).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байбихьи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2).Г1исиназулги ч1ах1иязулги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тушманасде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къеркьезе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бук1араб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гъира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3).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Нилъер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г1олилазул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гьунар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4).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Фашистазул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офицерасул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буюрухъ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5).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Николайил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бах1арчияб 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хвел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6). Г1абдулманаповас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тушманасде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данде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гьабураб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7).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Россиялъул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солдатазул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цоцалъ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гъунки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8).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Анкьго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г1урусасул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маг1аруласул бах1арчилъи.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ShapeType="1"/>
          </p:cNvSpPr>
          <p:nvPr/>
        </p:nvSpPr>
        <p:spPr bwMode="auto">
          <a:xfrm flipV="1">
            <a:off x="1259632" y="2132851"/>
            <a:ext cx="2340471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/>
          <p:cNvSpPr>
            <a:spLocks noChangeShapeType="1"/>
          </p:cNvSpPr>
          <p:nvPr/>
        </p:nvSpPr>
        <p:spPr bwMode="auto">
          <a:xfrm flipV="1">
            <a:off x="3635896" y="692696"/>
            <a:ext cx="1000125" cy="1428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7" name="AutoShape 3"/>
          <p:cNvSpPr>
            <a:spLocks noChangeShapeType="1"/>
          </p:cNvSpPr>
          <p:nvPr/>
        </p:nvSpPr>
        <p:spPr bwMode="auto">
          <a:xfrm>
            <a:off x="4644008" y="692696"/>
            <a:ext cx="1123950" cy="1428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6" name="AutoShape 2"/>
          <p:cNvSpPr>
            <a:spLocks noChangeShapeType="1"/>
          </p:cNvSpPr>
          <p:nvPr/>
        </p:nvSpPr>
        <p:spPr bwMode="auto">
          <a:xfrm flipV="1">
            <a:off x="5796136" y="2087137"/>
            <a:ext cx="2304256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-749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Сюжетияб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мухъ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293959"/>
            <a:ext cx="91439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кульминация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456601"/>
            <a:ext cx="9144000" cy="46628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Экспозиция: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Байбихьиялъул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а.Симферополалда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г1аммаб 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хоб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….  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Завязка: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байбихьи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Рагъде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Кульминация: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Ват1аналъе г1оло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«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Дун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г1урусав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вуго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советчи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вуго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ч1варал г1адамал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вацал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цого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Ват1аналъ г1езе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гьарурал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Гучаб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россиялъул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солдатал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Развязка: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рукъана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хобалъур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772814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экспозиция           завязка 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развязка</a:t>
            </a:r>
            <a:endParaRPr lang="ru-RU" sz="2000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1695</Words>
  <Application>Microsoft Office PowerPoint</Application>
  <PresentationFormat>Экран (4:3)</PresentationFormat>
  <Paragraphs>387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admin</cp:lastModifiedBy>
  <cp:revision>89</cp:revision>
  <dcterms:created xsi:type="dcterms:W3CDTF">2014-03-23T10:29:51Z</dcterms:created>
  <dcterms:modified xsi:type="dcterms:W3CDTF">2022-02-02T12:20:44Z</dcterms:modified>
</cp:coreProperties>
</file>