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3" r:id="rId4"/>
    <p:sldId id="259" r:id="rId5"/>
    <p:sldId id="264" r:id="rId6"/>
    <p:sldId id="265" r:id="rId7"/>
    <p:sldId id="266" r:id="rId8"/>
    <p:sldId id="280" r:id="rId9"/>
    <p:sldId id="267" r:id="rId10"/>
    <p:sldId id="260" r:id="rId11"/>
    <p:sldId id="261" r:id="rId12"/>
    <p:sldId id="294" r:id="rId13"/>
    <p:sldId id="271" r:id="rId14"/>
    <p:sldId id="262" r:id="rId15"/>
    <p:sldId id="273" r:id="rId16"/>
    <p:sldId id="277" r:id="rId17"/>
    <p:sldId id="281" r:id="rId18"/>
    <p:sldId id="270" r:id="rId19"/>
    <p:sldId id="272" r:id="rId20"/>
    <p:sldId id="275" r:id="rId21"/>
    <p:sldId id="282" r:id="rId22"/>
    <p:sldId id="284" r:id="rId23"/>
    <p:sldId id="285" r:id="rId24"/>
    <p:sldId id="289" r:id="rId25"/>
    <p:sldId id="286" r:id="rId26"/>
    <p:sldId id="287" r:id="rId27"/>
    <p:sldId id="288" r:id="rId28"/>
    <p:sldId id="290" r:id="rId29"/>
    <p:sldId id="293"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989"/>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9DE1FA7D-A306-4CD1-9B2D-796AC1FF5C36}" type="datetimeFigureOut">
              <a:rPr lang="ru-RU" smtClean="0"/>
              <a:pPr/>
              <a:t>02.02.2022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EB9DAA96-9DD4-462A-8E40-1F1EE337B5B8}"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DE1FA7D-A306-4CD1-9B2D-796AC1FF5C36}" type="datetimeFigureOut">
              <a:rPr lang="ru-RU" smtClean="0"/>
              <a:pPr/>
              <a:t>02.02.2022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9DAA96-9DD4-462A-8E40-1F1EE337B5B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DE1FA7D-A306-4CD1-9B2D-796AC1FF5C36}" type="datetimeFigureOut">
              <a:rPr lang="ru-RU" smtClean="0"/>
              <a:pPr/>
              <a:t>02.02.2022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9DAA96-9DD4-462A-8E40-1F1EE337B5B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DE1FA7D-A306-4CD1-9B2D-796AC1FF5C36}" type="datetimeFigureOut">
              <a:rPr lang="ru-RU" smtClean="0"/>
              <a:pPr/>
              <a:t>02.02.2022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B9DAA96-9DD4-462A-8E40-1F1EE337B5B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DE1FA7D-A306-4CD1-9B2D-796AC1FF5C36}" type="datetimeFigureOut">
              <a:rPr lang="ru-RU" smtClean="0"/>
              <a:pPr/>
              <a:t>02.02.2022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EB9DAA96-9DD4-462A-8E40-1F1EE337B5B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DE1FA7D-A306-4CD1-9B2D-796AC1FF5C36}" type="datetimeFigureOut">
              <a:rPr lang="ru-RU" smtClean="0"/>
              <a:pPr/>
              <a:t>02.02.2022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9DAA96-9DD4-462A-8E40-1F1EE337B5B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DE1FA7D-A306-4CD1-9B2D-796AC1FF5C36}" type="datetimeFigureOut">
              <a:rPr lang="ru-RU" smtClean="0"/>
              <a:pPr/>
              <a:t>02.02.2022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B9DAA96-9DD4-462A-8E40-1F1EE337B5B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DE1FA7D-A306-4CD1-9B2D-796AC1FF5C36}" type="datetimeFigureOut">
              <a:rPr lang="ru-RU" smtClean="0"/>
              <a:pPr/>
              <a:t>02.02.2022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B9DAA96-9DD4-462A-8E40-1F1EE337B5B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DE1FA7D-A306-4CD1-9B2D-796AC1FF5C36}" type="datetimeFigureOut">
              <a:rPr lang="ru-RU" smtClean="0"/>
              <a:pPr/>
              <a:t>02.02.2022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B9DAA96-9DD4-462A-8E40-1F1EE337B5B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DE1FA7D-A306-4CD1-9B2D-796AC1FF5C36}" type="datetimeFigureOut">
              <a:rPr lang="ru-RU" smtClean="0"/>
              <a:pPr/>
              <a:t>02.02.2022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9DAA96-9DD4-462A-8E40-1F1EE337B5B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DE1FA7D-A306-4CD1-9B2D-796AC1FF5C36}" type="datetimeFigureOut">
              <a:rPr lang="ru-RU" smtClean="0"/>
              <a:pPr/>
              <a:t>02.02.2022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B9DAA96-9DD4-462A-8E40-1F1EE337B5B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DE1FA7D-A306-4CD1-9B2D-796AC1FF5C36}" type="datetimeFigureOut">
              <a:rPr lang="ru-RU" smtClean="0"/>
              <a:pPr/>
              <a:t>02.02.2022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B9DAA96-9DD4-462A-8E40-1F1EE337B5B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2030" y="0"/>
            <a:ext cx="8229600" cy="3929066"/>
          </a:xfrm>
        </p:spPr>
        <p:txBody>
          <a:bodyPr>
            <a:noAutofit/>
          </a:bodyPr>
          <a:lstStyle/>
          <a:p>
            <a:r>
              <a:rPr lang="ru-RU" sz="8000" i="1" dirty="0" smtClean="0">
                <a:solidFill>
                  <a:srgbClr val="0000FF"/>
                </a:solidFill>
                <a:latin typeface="Monotype Corsiva" panose="03010101010201010101" pitchFamily="66" charset="0"/>
              </a:rPr>
              <a:t/>
            </a:r>
            <a:br>
              <a:rPr lang="ru-RU" sz="8000" i="1" dirty="0" smtClean="0">
                <a:solidFill>
                  <a:srgbClr val="0000FF"/>
                </a:solidFill>
                <a:latin typeface="Monotype Corsiva" panose="03010101010201010101" pitchFamily="66" charset="0"/>
              </a:rPr>
            </a:br>
            <a:r>
              <a:rPr lang="ru-RU" sz="7200" i="1" dirty="0" smtClean="0">
                <a:solidFill>
                  <a:srgbClr val="0000FF"/>
                </a:solidFill>
                <a:latin typeface="Monotype Corsiva" panose="03010101010201010101" pitchFamily="66" charset="0"/>
              </a:rPr>
              <a:t>«</a:t>
            </a:r>
            <a:r>
              <a:rPr lang="ru-RU" sz="5400" i="1" dirty="0" err="1" smtClean="0">
                <a:solidFill>
                  <a:srgbClr val="0000FF"/>
                </a:solidFill>
                <a:latin typeface="Monotype Corsiva" panose="03010101010201010101" pitchFamily="66" charset="0"/>
              </a:rPr>
              <a:t>Предметияб</a:t>
            </a:r>
            <a:r>
              <a:rPr lang="ru-RU" sz="5400" i="1" dirty="0" smtClean="0">
                <a:solidFill>
                  <a:srgbClr val="0000FF"/>
                </a:solidFill>
                <a:latin typeface="Monotype Corsiva" panose="03010101010201010101" pitchFamily="66" charset="0"/>
              </a:rPr>
              <a:t> ц1ар – Рик1к1ен-Прилагательное-</a:t>
            </a:r>
            <a:r>
              <a:rPr lang="ru-RU" sz="7200" i="1" dirty="0" smtClean="0">
                <a:solidFill>
                  <a:srgbClr val="0000FF"/>
                </a:solidFill>
                <a:latin typeface="Monotype Corsiva" panose="03010101010201010101" pitchFamily="66" charset="0"/>
              </a:rPr>
              <a:t>»</a:t>
            </a:r>
            <a:endParaRPr lang="ru-RU" sz="7200" i="1" dirty="0">
              <a:solidFill>
                <a:srgbClr val="0000FF"/>
              </a:solidFill>
              <a:latin typeface="Monotype Corsiva" panose="03010101010201010101" pitchFamily="66" charset="0"/>
            </a:endParaRPr>
          </a:p>
        </p:txBody>
      </p:sp>
      <p:sp>
        <p:nvSpPr>
          <p:cNvPr id="3" name="Подзаголовок 2"/>
          <p:cNvSpPr>
            <a:spLocks noGrp="1"/>
          </p:cNvSpPr>
          <p:nvPr>
            <p:ph type="subTitle" idx="1"/>
          </p:nvPr>
        </p:nvSpPr>
        <p:spPr>
          <a:xfrm>
            <a:off x="1371600" y="4293096"/>
            <a:ext cx="6400800" cy="1656184"/>
          </a:xfrm>
        </p:spPr>
        <p:txBody>
          <a:bodyPr>
            <a:normAutofit fontScale="92500" lnSpcReduction="20000"/>
          </a:bodyPr>
          <a:lstStyle/>
          <a:p>
            <a:r>
              <a:rPr lang="ru-RU" sz="3200" dirty="0" err="1" smtClean="0"/>
              <a:t>Загьирова</a:t>
            </a:r>
            <a:r>
              <a:rPr lang="ru-RU" sz="3200" dirty="0" smtClean="0"/>
              <a:t> </a:t>
            </a:r>
            <a:r>
              <a:rPr lang="ru-RU" sz="3200" dirty="0" err="1" smtClean="0"/>
              <a:t>Зугьра</a:t>
            </a:r>
            <a:r>
              <a:rPr lang="ru-RU" sz="3200" dirty="0" smtClean="0"/>
              <a:t> Мух1амадкамиловна  авар мац1алъул </a:t>
            </a:r>
            <a:r>
              <a:rPr lang="ru-RU" sz="3200" dirty="0" err="1" smtClean="0"/>
              <a:t>ва</a:t>
            </a:r>
            <a:r>
              <a:rPr lang="ru-RU" sz="3200" dirty="0" smtClean="0"/>
              <a:t> </a:t>
            </a:r>
            <a:r>
              <a:rPr lang="ru-RU" sz="3200" dirty="0" err="1" smtClean="0"/>
              <a:t>адабияталъул</a:t>
            </a:r>
            <a:r>
              <a:rPr lang="ru-RU" sz="3200" dirty="0" smtClean="0"/>
              <a:t> муг1алим</a:t>
            </a:r>
          </a:p>
          <a:p>
            <a:r>
              <a:rPr lang="ru-RU" sz="3200" dirty="0" smtClean="0"/>
              <a:t>МКОУ ДМЛ</a:t>
            </a:r>
            <a:endParaRPr lang="ru-RU" sz="3200" dirty="0"/>
          </a:p>
        </p:txBody>
      </p:sp>
    </p:spTree>
    <p:extLst>
      <p:ext uri="{BB962C8B-B14F-4D97-AF65-F5344CB8AC3E}">
        <p14:creationId xmlns="" xmlns:p14="http://schemas.microsoft.com/office/powerpoint/2010/main" val="4024306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928992" cy="4954562"/>
          </a:xfrm>
        </p:spPr>
        <p:txBody>
          <a:bodyPr>
            <a:noAutofit/>
          </a:bodyPr>
          <a:lstStyle/>
          <a:p>
            <a:pPr algn="l"/>
            <a:r>
              <a:rPr lang="ru-RU" sz="4400" i="1" dirty="0" smtClean="0">
                <a:solidFill>
                  <a:schemeClr val="bg1">
                    <a:lumMod val="95000"/>
                    <a:lumOff val="5000"/>
                  </a:schemeClr>
                </a:solidFill>
              </a:rPr>
              <a:t>г1ат1идаб-</a:t>
            </a:r>
            <a:br>
              <a:rPr lang="ru-RU" sz="4400" i="1" dirty="0" smtClean="0">
                <a:solidFill>
                  <a:schemeClr val="bg1">
                    <a:lumMod val="95000"/>
                    <a:lumOff val="5000"/>
                  </a:schemeClr>
                </a:solidFill>
              </a:rPr>
            </a:br>
            <a:r>
              <a:rPr lang="ru-RU" sz="4400" i="1" dirty="0" smtClean="0">
                <a:solidFill>
                  <a:schemeClr val="bg1">
                    <a:lumMod val="95000"/>
                    <a:lumOff val="5000"/>
                  </a:schemeClr>
                </a:solidFill>
              </a:rPr>
              <a:t>лъик1аб-</a:t>
            </a:r>
            <a:br>
              <a:rPr lang="ru-RU" sz="4400" i="1" dirty="0" smtClean="0">
                <a:solidFill>
                  <a:schemeClr val="bg1">
                    <a:lumMod val="95000"/>
                    <a:lumOff val="5000"/>
                  </a:schemeClr>
                </a:solidFill>
              </a:rPr>
            </a:br>
            <a:r>
              <a:rPr lang="ru-RU" sz="4400" i="1" dirty="0" err="1" smtClean="0">
                <a:solidFill>
                  <a:schemeClr val="bg1">
                    <a:lumMod val="95000"/>
                    <a:lumOff val="5000"/>
                  </a:schemeClr>
                </a:solidFill>
              </a:rPr>
              <a:t>берцинаб</a:t>
            </a:r>
            <a:r>
              <a:rPr lang="ru-RU" sz="4400" i="1" dirty="0" smtClean="0">
                <a:solidFill>
                  <a:schemeClr val="bg1">
                    <a:lumMod val="95000"/>
                    <a:lumOff val="5000"/>
                  </a:schemeClr>
                </a:solidFill>
              </a:rPr>
              <a:t> –</a:t>
            </a:r>
            <a:br>
              <a:rPr lang="ru-RU" sz="4400" i="1" dirty="0" smtClean="0">
                <a:solidFill>
                  <a:schemeClr val="bg1">
                    <a:lumMod val="95000"/>
                    <a:lumOff val="5000"/>
                  </a:schemeClr>
                </a:solidFill>
              </a:rPr>
            </a:br>
            <a:r>
              <a:rPr lang="ru-RU" sz="4400" i="1" dirty="0" smtClean="0">
                <a:solidFill>
                  <a:schemeClr val="bg1">
                    <a:lumMod val="95000"/>
                    <a:lumOff val="5000"/>
                  </a:schemeClr>
                </a:solidFill>
              </a:rPr>
              <a:t>г1олохъанаб-</a:t>
            </a:r>
            <a:br>
              <a:rPr lang="ru-RU" sz="4400" i="1" dirty="0" smtClean="0">
                <a:solidFill>
                  <a:schemeClr val="bg1">
                    <a:lumMod val="95000"/>
                    <a:lumOff val="5000"/>
                  </a:schemeClr>
                </a:solidFill>
              </a:rPr>
            </a:br>
            <a:endParaRPr lang="ru-RU" sz="4400" i="1" dirty="0">
              <a:solidFill>
                <a:schemeClr val="bg1">
                  <a:lumMod val="95000"/>
                  <a:lumOff val="5000"/>
                </a:schemeClr>
              </a:solidFill>
            </a:endParaRPr>
          </a:p>
        </p:txBody>
      </p:sp>
    </p:spTree>
    <p:extLst>
      <p:ext uri="{BB962C8B-B14F-4D97-AF65-F5344CB8AC3E}">
        <p14:creationId xmlns="" xmlns:p14="http://schemas.microsoft.com/office/powerpoint/2010/main" val="41206620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96" y="260648"/>
            <a:ext cx="9011344" cy="5314602"/>
          </a:xfrm>
        </p:spPr>
        <p:txBody>
          <a:bodyPr>
            <a:noAutofit/>
          </a:bodyPr>
          <a:lstStyle/>
          <a:p>
            <a:pPr algn="l"/>
            <a:r>
              <a:rPr lang="ru-RU" sz="5400" i="1" dirty="0" err="1" smtClean="0">
                <a:solidFill>
                  <a:schemeClr val="bg1">
                    <a:lumMod val="95000"/>
                    <a:lumOff val="5000"/>
                  </a:schemeClr>
                </a:solidFill>
              </a:rPr>
              <a:t>Гьазие</a:t>
            </a:r>
            <a:r>
              <a:rPr lang="ru-RU" sz="5400" i="1" dirty="0" smtClean="0">
                <a:solidFill>
                  <a:schemeClr val="bg1">
                    <a:lumMod val="95000"/>
                    <a:lumOff val="5000"/>
                  </a:schemeClr>
                </a:solidFill>
              </a:rPr>
              <a:t> </a:t>
            </a:r>
            <a:r>
              <a:rPr lang="ru-RU" sz="5400" i="1" dirty="0" err="1" smtClean="0">
                <a:solidFill>
                  <a:schemeClr val="bg1">
                    <a:lumMod val="95000"/>
                    <a:lumOff val="5000"/>
                  </a:schemeClr>
                </a:solidFill>
              </a:rPr>
              <a:t>синонимал</a:t>
            </a:r>
            <a:r>
              <a:rPr lang="ru-RU" sz="5400" i="1" dirty="0" smtClean="0">
                <a:solidFill>
                  <a:schemeClr val="bg1">
                    <a:lumMod val="95000"/>
                    <a:lumOff val="5000"/>
                  </a:schemeClr>
                </a:solidFill>
              </a:rPr>
              <a:t> </a:t>
            </a:r>
            <a:r>
              <a:rPr lang="ru-RU" sz="5400" i="1" dirty="0" err="1" smtClean="0">
                <a:solidFill>
                  <a:schemeClr val="bg1">
                    <a:lumMod val="95000"/>
                    <a:lumOff val="5000"/>
                  </a:schemeClr>
                </a:solidFill>
              </a:rPr>
              <a:t>рате</a:t>
            </a:r>
            <a:r>
              <a:rPr lang="ru-RU" sz="5400" i="1" dirty="0" smtClean="0">
                <a:solidFill>
                  <a:schemeClr val="bg1">
                    <a:lumMod val="95000"/>
                    <a:lumOff val="5000"/>
                  </a:schemeClr>
                </a:solidFill>
              </a:rPr>
              <a:t>:</a:t>
            </a:r>
            <a:br>
              <a:rPr lang="ru-RU" sz="5400" i="1" dirty="0" smtClean="0">
                <a:solidFill>
                  <a:schemeClr val="bg1">
                    <a:lumMod val="95000"/>
                    <a:lumOff val="5000"/>
                  </a:schemeClr>
                </a:solidFill>
              </a:rPr>
            </a:br>
            <a:r>
              <a:rPr lang="ru-RU" sz="3600" i="1" dirty="0" smtClean="0">
                <a:solidFill>
                  <a:schemeClr val="bg1">
                    <a:lumMod val="95000"/>
                    <a:lumOff val="5000"/>
                  </a:schemeClr>
                </a:solidFill>
              </a:rPr>
              <a:t>Лъик1аб –</a:t>
            </a:r>
            <a:br>
              <a:rPr lang="ru-RU" sz="3600" i="1" dirty="0" smtClean="0">
                <a:solidFill>
                  <a:schemeClr val="bg1">
                    <a:lumMod val="95000"/>
                    <a:lumOff val="5000"/>
                  </a:schemeClr>
                </a:solidFill>
              </a:rPr>
            </a:br>
            <a:r>
              <a:rPr lang="ru-RU" sz="3600" i="1" dirty="0" err="1" smtClean="0">
                <a:solidFill>
                  <a:schemeClr val="bg1">
                    <a:lumMod val="95000"/>
                    <a:lumOff val="5000"/>
                  </a:schemeClr>
                </a:solidFill>
              </a:rPr>
              <a:t>Къуватав</a:t>
            </a:r>
            <a:r>
              <a:rPr lang="ru-RU" sz="3600" i="1" dirty="0" smtClean="0">
                <a:solidFill>
                  <a:schemeClr val="bg1">
                    <a:lumMod val="95000"/>
                    <a:lumOff val="5000"/>
                  </a:schemeClr>
                </a:solidFill>
              </a:rPr>
              <a:t> –</a:t>
            </a:r>
            <a:br>
              <a:rPr lang="ru-RU" sz="3600" i="1" dirty="0" smtClean="0">
                <a:solidFill>
                  <a:schemeClr val="bg1">
                    <a:lumMod val="95000"/>
                    <a:lumOff val="5000"/>
                  </a:schemeClr>
                </a:solidFill>
              </a:rPr>
            </a:br>
            <a:r>
              <a:rPr lang="ru-RU" sz="3600" i="1" dirty="0" smtClean="0">
                <a:solidFill>
                  <a:schemeClr val="bg1">
                    <a:lumMod val="95000"/>
                    <a:lumOff val="5000"/>
                  </a:schemeClr>
                </a:solidFill>
              </a:rPr>
              <a:t>Сог1ав –</a:t>
            </a:r>
            <a:br>
              <a:rPr lang="ru-RU" sz="3600" i="1" dirty="0" smtClean="0">
                <a:solidFill>
                  <a:schemeClr val="bg1">
                    <a:lumMod val="95000"/>
                    <a:lumOff val="5000"/>
                  </a:schemeClr>
                </a:solidFill>
              </a:rPr>
            </a:br>
            <a:r>
              <a:rPr lang="ru-RU" sz="3600" i="1" dirty="0" err="1" smtClean="0">
                <a:solidFill>
                  <a:schemeClr val="bg1">
                    <a:lumMod val="95000"/>
                    <a:lumOff val="5000"/>
                  </a:schemeClr>
                </a:solidFill>
              </a:rPr>
              <a:t>Янгъизав</a:t>
            </a:r>
            <a:r>
              <a:rPr lang="ru-RU" sz="3600" i="1" dirty="0" smtClean="0">
                <a:solidFill>
                  <a:schemeClr val="bg1">
                    <a:lumMod val="95000"/>
                    <a:lumOff val="5000"/>
                  </a:schemeClr>
                </a:solidFill>
              </a:rPr>
              <a:t> -</a:t>
            </a:r>
            <a:br>
              <a:rPr lang="ru-RU" sz="3600" i="1" dirty="0" smtClean="0">
                <a:solidFill>
                  <a:schemeClr val="bg1">
                    <a:lumMod val="95000"/>
                    <a:lumOff val="5000"/>
                  </a:schemeClr>
                </a:solidFill>
              </a:rPr>
            </a:br>
            <a:r>
              <a:rPr lang="ru-RU" sz="3600" i="1" dirty="0" err="1" smtClean="0">
                <a:solidFill>
                  <a:schemeClr val="bg1">
                    <a:lumMod val="95000"/>
                    <a:lumOff val="5000"/>
                  </a:schemeClr>
                </a:solidFill>
              </a:rPr>
              <a:t>Янгъизав</a:t>
            </a:r>
            <a:r>
              <a:rPr lang="ru-RU" sz="3600" i="1" dirty="0" smtClean="0">
                <a:solidFill>
                  <a:schemeClr val="bg1">
                    <a:lumMod val="95000"/>
                    <a:lumOff val="5000"/>
                  </a:schemeClr>
                </a:solidFill>
              </a:rPr>
              <a:t>  -</a:t>
            </a:r>
            <a:br>
              <a:rPr lang="ru-RU" sz="3600" i="1" dirty="0" smtClean="0">
                <a:solidFill>
                  <a:schemeClr val="bg1">
                    <a:lumMod val="95000"/>
                    <a:lumOff val="5000"/>
                  </a:schemeClr>
                </a:solidFill>
              </a:rPr>
            </a:br>
            <a:r>
              <a:rPr lang="ru-RU" sz="3600" i="1" dirty="0" err="1" smtClean="0">
                <a:solidFill>
                  <a:schemeClr val="bg1">
                    <a:lumMod val="95000"/>
                    <a:lumOff val="5000"/>
                  </a:schemeClr>
                </a:solidFill>
              </a:rPr>
              <a:t>Берцинав</a:t>
            </a:r>
            <a:r>
              <a:rPr lang="ru-RU" sz="3600" i="1" dirty="0" smtClean="0">
                <a:solidFill>
                  <a:schemeClr val="bg1">
                    <a:lumMod val="95000"/>
                    <a:lumOff val="5000"/>
                  </a:schemeClr>
                </a:solidFill>
              </a:rPr>
              <a:t> -</a:t>
            </a:r>
            <a:endParaRPr lang="ru-RU" sz="3600" i="1" dirty="0">
              <a:solidFill>
                <a:schemeClr val="bg1">
                  <a:lumMod val="95000"/>
                  <a:lumOff val="5000"/>
                </a:schemeClr>
              </a:solidFill>
            </a:endParaRPr>
          </a:p>
        </p:txBody>
      </p:sp>
    </p:spTree>
    <p:extLst>
      <p:ext uri="{BB962C8B-B14F-4D97-AF65-F5344CB8AC3E}">
        <p14:creationId xmlns="" xmlns:p14="http://schemas.microsoft.com/office/powerpoint/2010/main" val="3602494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96" y="260648"/>
            <a:ext cx="9011344" cy="5314602"/>
          </a:xfrm>
        </p:spPr>
        <p:txBody>
          <a:bodyPr>
            <a:noAutofit/>
          </a:bodyPr>
          <a:lstStyle/>
          <a:p>
            <a:pPr algn="l"/>
            <a:r>
              <a:rPr lang="ru-RU" sz="3600" i="1" dirty="0" smtClean="0">
                <a:solidFill>
                  <a:schemeClr val="bg1">
                    <a:lumMod val="95000"/>
                    <a:lumOff val="5000"/>
                  </a:schemeClr>
                </a:solidFill>
              </a:rPr>
              <a:t>Ц1акъаб</a:t>
            </a:r>
            <a:br>
              <a:rPr lang="ru-RU" sz="3600" i="1" dirty="0" smtClean="0">
                <a:solidFill>
                  <a:schemeClr val="bg1">
                    <a:lumMod val="95000"/>
                    <a:lumOff val="5000"/>
                  </a:schemeClr>
                </a:solidFill>
              </a:rPr>
            </a:br>
            <a:r>
              <a:rPr lang="ru-RU" sz="3600" i="1" dirty="0" err="1" smtClean="0">
                <a:solidFill>
                  <a:schemeClr val="bg1">
                    <a:lumMod val="95000"/>
                    <a:lumOff val="5000"/>
                  </a:schemeClr>
                </a:solidFill>
              </a:rPr>
              <a:t>залимав</a:t>
            </a:r>
            <a:r>
              <a:rPr lang="ru-RU" sz="3600" i="1" dirty="0" smtClean="0">
                <a:solidFill>
                  <a:schemeClr val="bg1">
                    <a:lumMod val="95000"/>
                    <a:lumOff val="5000"/>
                  </a:schemeClr>
                </a:solidFill>
              </a:rPr>
              <a:t/>
            </a:r>
            <a:br>
              <a:rPr lang="ru-RU" sz="3600" i="1" dirty="0" smtClean="0">
                <a:solidFill>
                  <a:schemeClr val="bg1">
                    <a:lumMod val="95000"/>
                    <a:lumOff val="5000"/>
                  </a:schemeClr>
                </a:solidFill>
              </a:rPr>
            </a:br>
            <a:r>
              <a:rPr lang="ru-RU" sz="3600" i="1" dirty="0" smtClean="0">
                <a:solidFill>
                  <a:schemeClr val="bg1">
                    <a:lumMod val="95000"/>
                    <a:lumOff val="5000"/>
                  </a:schemeClr>
                </a:solidFill>
              </a:rPr>
              <a:t>хъач1ав</a:t>
            </a:r>
            <a:br>
              <a:rPr lang="ru-RU" sz="3600" i="1" dirty="0" smtClean="0">
                <a:solidFill>
                  <a:schemeClr val="bg1">
                    <a:lumMod val="95000"/>
                    <a:lumOff val="5000"/>
                  </a:schemeClr>
                </a:solidFill>
              </a:rPr>
            </a:br>
            <a:r>
              <a:rPr lang="ru-RU" sz="3600" i="1" dirty="0" smtClean="0">
                <a:solidFill>
                  <a:schemeClr val="bg1">
                    <a:lumMod val="95000"/>
                    <a:lumOff val="5000"/>
                  </a:schemeClr>
                </a:solidFill>
              </a:rPr>
              <a:t>х1алих1атав</a:t>
            </a:r>
            <a:br>
              <a:rPr lang="ru-RU" sz="3600" i="1" dirty="0" smtClean="0">
                <a:solidFill>
                  <a:schemeClr val="bg1">
                    <a:lumMod val="95000"/>
                    <a:lumOff val="5000"/>
                  </a:schemeClr>
                </a:solidFill>
              </a:rPr>
            </a:br>
            <a:r>
              <a:rPr lang="ru-RU" sz="3600" i="1" dirty="0" err="1" smtClean="0">
                <a:solidFill>
                  <a:schemeClr val="bg1">
                    <a:lumMod val="95000"/>
                    <a:lumOff val="5000"/>
                  </a:schemeClr>
                </a:solidFill>
              </a:rPr>
              <a:t>мискинав</a:t>
            </a:r>
            <a:r>
              <a:rPr lang="ru-RU" sz="3600" i="1" dirty="0" smtClean="0">
                <a:solidFill>
                  <a:schemeClr val="bg1">
                    <a:lumMod val="95000"/>
                    <a:lumOff val="5000"/>
                  </a:schemeClr>
                </a:solidFill>
              </a:rPr>
              <a:t/>
            </a:r>
            <a:br>
              <a:rPr lang="ru-RU" sz="3600" i="1" dirty="0" smtClean="0">
                <a:solidFill>
                  <a:schemeClr val="bg1">
                    <a:lumMod val="95000"/>
                    <a:lumOff val="5000"/>
                  </a:schemeClr>
                </a:solidFill>
              </a:rPr>
            </a:br>
            <a:r>
              <a:rPr lang="ru-RU" sz="3600" i="1" dirty="0" err="1" smtClean="0">
                <a:solidFill>
                  <a:schemeClr val="bg1">
                    <a:lumMod val="95000"/>
                    <a:lumOff val="5000"/>
                  </a:schemeClr>
                </a:solidFill>
              </a:rPr>
              <a:t>гьайбатав</a:t>
            </a:r>
            <a:endParaRPr lang="ru-RU" sz="3600" i="1" dirty="0">
              <a:solidFill>
                <a:schemeClr val="bg1">
                  <a:lumMod val="95000"/>
                  <a:lumOff val="5000"/>
                </a:schemeClr>
              </a:solidFill>
            </a:endParaRPr>
          </a:p>
        </p:txBody>
      </p:sp>
    </p:spTree>
    <p:extLst>
      <p:ext uri="{BB962C8B-B14F-4D97-AF65-F5344CB8AC3E}">
        <p14:creationId xmlns="" xmlns:p14="http://schemas.microsoft.com/office/powerpoint/2010/main" val="3602494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08504" cy="6858000"/>
          </a:xfrm>
        </p:spPr>
        <p:txBody>
          <a:bodyPr>
            <a:normAutofit/>
          </a:bodyPr>
          <a:lstStyle/>
          <a:p>
            <a:r>
              <a:rPr lang="ru-RU" dirty="0" smtClean="0">
                <a:solidFill>
                  <a:schemeClr val="bg1"/>
                </a:solidFill>
              </a:rPr>
              <a:t>3. Рик1к1ен</a:t>
            </a:r>
            <a:br>
              <a:rPr lang="ru-RU" dirty="0" smtClean="0">
                <a:solidFill>
                  <a:schemeClr val="bg1"/>
                </a:solidFill>
              </a:rPr>
            </a:br>
            <a:r>
              <a:rPr lang="ru-RU" dirty="0" err="1" smtClean="0">
                <a:solidFill>
                  <a:schemeClr val="bg1"/>
                </a:solidFill>
              </a:rPr>
              <a:t>Гьал</a:t>
            </a:r>
            <a:r>
              <a:rPr lang="ru-RU" dirty="0" smtClean="0">
                <a:solidFill>
                  <a:schemeClr val="bg1"/>
                </a:solidFill>
              </a:rPr>
              <a:t> </a:t>
            </a:r>
            <a:r>
              <a:rPr lang="ru-RU" dirty="0" err="1" smtClean="0">
                <a:solidFill>
                  <a:schemeClr val="bg1"/>
                </a:solidFill>
              </a:rPr>
              <a:t>предметиял</a:t>
            </a:r>
            <a:r>
              <a:rPr lang="ru-RU" dirty="0" smtClean="0">
                <a:solidFill>
                  <a:schemeClr val="bg1"/>
                </a:solidFill>
              </a:rPr>
              <a:t> ц1аразул </a:t>
            </a:r>
            <a:r>
              <a:rPr lang="ru-RU" dirty="0" err="1" smtClean="0">
                <a:solidFill>
                  <a:schemeClr val="bg1"/>
                </a:solidFill>
              </a:rPr>
              <a:t>цо</a:t>
            </a:r>
            <a:r>
              <a:rPr lang="ru-RU" dirty="0" smtClean="0">
                <a:solidFill>
                  <a:schemeClr val="bg1"/>
                </a:solidFill>
              </a:rPr>
              <a:t> – </a:t>
            </a:r>
            <a:r>
              <a:rPr lang="ru-RU" dirty="0" err="1" smtClean="0">
                <a:solidFill>
                  <a:schemeClr val="bg1"/>
                </a:solidFill>
              </a:rPr>
              <a:t>цо</a:t>
            </a:r>
            <a:r>
              <a:rPr lang="ru-RU" dirty="0" smtClean="0">
                <a:solidFill>
                  <a:schemeClr val="bg1"/>
                </a:solidFill>
              </a:rPr>
              <a:t> х1арп </a:t>
            </a:r>
            <a:r>
              <a:rPr lang="ru-RU" dirty="0" err="1" smtClean="0">
                <a:solidFill>
                  <a:schemeClr val="bg1"/>
                </a:solidFill>
              </a:rPr>
              <a:t>хисихзабун</a:t>
            </a:r>
            <a:r>
              <a:rPr lang="ru-RU" dirty="0" smtClean="0">
                <a:solidFill>
                  <a:schemeClr val="bg1"/>
                </a:solidFill>
              </a:rPr>
              <a:t>, рик1к1енал </a:t>
            </a:r>
            <a:r>
              <a:rPr lang="ru-RU" dirty="0" err="1" smtClean="0">
                <a:solidFill>
                  <a:schemeClr val="bg1"/>
                </a:solidFill>
              </a:rPr>
              <a:t>лъугьинаре</a:t>
            </a:r>
            <a:r>
              <a:rPr lang="ru-RU" dirty="0" smtClean="0">
                <a:solidFill>
                  <a:schemeClr val="bg1"/>
                </a:solidFill>
              </a:rPr>
              <a:t>.</a:t>
            </a:r>
            <a:br>
              <a:rPr lang="ru-RU" dirty="0" smtClean="0">
                <a:solidFill>
                  <a:schemeClr val="bg1"/>
                </a:solidFill>
              </a:rPr>
            </a:br>
            <a:r>
              <a:rPr lang="ru-RU" dirty="0" err="1" smtClean="0">
                <a:solidFill>
                  <a:schemeClr val="bg1"/>
                </a:solidFill>
              </a:rPr>
              <a:t>Къоно</a:t>
            </a:r>
            <a:r>
              <a:rPr lang="ru-RU" dirty="0" smtClean="0">
                <a:solidFill>
                  <a:schemeClr val="bg1"/>
                </a:solidFill>
              </a:rPr>
              <a:t> –                 </a:t>
            </a:r>
            <a:br>
              <a:rPr lang="ru-RU" dirty="0" smtClean="0">
                <a:solidFill>
                  <a:schemeClr val="bg1"/>
                </a:solidFill>
              </a:rPr>
            </a:br>
            <a:r>
              <a:rPr lang="ru-RU" dirty="0" err="1" smtClean="0">
                <a:solidFill>
                  <a:schemeClr val="bg1"/>
                </a:solidFill>
              </a:rPr>
              <a:t>къо</a:t>
            </a:r>
            <a:r>
              <a:rPr lang="ru-RU" dirty="0" smtClean="0">
                <a:solidFill>
                  <a:schemeClr val="bg1"/>
                </a:solidFill>
              </a:rPr>
              <a:t> - </a:t>
            </a:r>
            <a:endParaRPr lang="ru-RU" dirty="0">
              <a:solidFill>
                <a:schemeClr val="bg1"/>
              </a:solidFill>
            </a:endParaRPr>
          </a:p>
        </p:txBody>
      </p:sp>
    </p:spTree>
    <p:extLst>
      <p:ext uri="{BB962C8B-B14F-4D97-AF65-F5344CB8AC3E}">
        <p14:creationId xmlns="" xmlns:p14="http://schemas.microsoft.com/office/powerpoint/2010/main" val="1295923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624"/>
            <a:ext cx="9073008" cy="6813376"/>
          </a:xfrm>
        </p:spPr>
        <p:txBody>
          <a:bodyPr>
            <a:noAutofit/>
          </a:bodyPr>
          <a:lstStyle/>
          <a:p>
            <a:pPr algn="just"/>
            <a:r>
              <a:rPr lang="ru-RU" sz="6000" i="1" spc="-300" dirty="0" err="1" smtClean="0">
                <a:solidFill>
                  <a:schemeClr val="bg1">
                    <a:lumMod val="95000"/>
                    <a:lumOff val="5000"/>
                  </a:schemeClr>
                </a:solidFill>
              </a:rPr>
              <a:t>Азарго</a:t>
            </a:r>
            <a:r>
              <a:rPr lang="ru-RU" sz="6000" i="1" spc="-300" dirty="0" smtClean="0">
                <a:solidFill>
                  <a:schemeClr val="bg1">
                    <a:lumMod val="95000"/>
                    <a:lumOff val="5000"/>
                  </a:schemeClr>
                </a:solidFill>
              </a:rPr>
              <a:t>  </a:t>
            </a:r>
            <a:r>
              <a:rPr lang="ru-RU" sz="6000" i="1" spc="-300" dirty="0" err="1" smtClean="0">
                <a:solidFill>
                  <a:schemeClr val="bg1">
                    <a:lumMod val="95000"/>
                    <a:lumOff val="5000"/>
                  </a:schemeClr>
                </a:solidFill>
              </a:rPr>
              <a:t>ва</a:t>
            </a:r>
            <a:r>
              <a:rPr lang="ru-RU" sz="6000" i="1" spc="-300" dirty="0" smtClean="0">
                <a:solidFill>
                  <a:schemeClr val="bg1">
                    <a:lumMod val="95000"/>
                    <a:lumOff val="5000"/>
                  </a:schemeClr>
                </a:solidFill>
              </a:rPr>
              <a:t> </a:t>
            </a:r>
            <a:r>
              <a:rPr lang="ru-RU" sz="6000" i="1" spc="-300" dirty="0" err="1" smtClean="0">
                <a:solidFill>
                  <a:schemeClr val="bg1">
                    <a:lumMod val="95000"/>
                    <a:lumOff val="5000"/>
                  </a:schemeClr>
                </a:solidFill>
              </a:rPr>
              <a:t>цо</a:t>
            </a:r>
            <a:r>
              <a:rPr lang="ru-RU" sz="6000" i="1" spc="-300" dirty="0" smtClean="0">
                <a:solidFill>
                  <a:schemeClr val="bg1">
                    <a:lumMod val="95000"/>
                    <a:lumOff val="5000"/>
                  </a:schemeClr>
                </a:solidFill>
              </a:rPr>
              <a:t> </a:t>
            </a:r>
            <a:r>
              <a:rPr lang="ru-RU" sz="6000" i="1" spc="-300" dirty="0" err="1" smtClean="0">
                <a:solidFill>
                  <a:schemeClr val="bg1">
                    <a:lumMod val="95000"/>
                    <a:lumOff val="5000"/>
                  </a:schemeClr>
                </a:solidFill>
              </a:rPr>
              <a:t>гъорлъ</a:t>
            </a:r>
            <a:r>
              <a:rPr lang="ru-RU" sz="6000" i="1" spc="-300" dirty="0" smtClean="0">
                <a:solidFill>
                  <a:schemeClr val="bg1">
                    <a:lumMod val="95000"/>
                    <a:lumOff val="5000"/>
                  </a:schemeClr>
                </a:solidFill>
              </a:rPr>
              <a:t> </a:t>
            </a:r>
            <a:r>
              <a:rPr lang="ru-RU" sz="6000" i="1" spc="-300" dirty="0" err="1" smtClean="0">
                <a:solidFill>
                  <a:schemeClr val="bg1">
                    <a:lumMod val="95000"/>
                    <a:lumOff val="5000"/>
                  </a:schemeClr>
                </a:solidFill>
              </a:rPr>
              <a:t>бугеб</a:t>
            </a:r>
            <a:r>
              <a:rPr lang="ru-RU" sz="6000" i="1" spc="-300" dirty="0" smtClean="0">
                <a:solidFill>
                  <a:schemeClr val="bg1">
                    <a:lumMod val="95000"/>
                    <a:lumOff val="5000"/>
                  </a:schemeClr>
                </a:solidFill>
              </a:rPr>
              <a:t> </a:t>
            </a:r>
            <a:r>
              <a:rPr lang="ru-RU" sz="6000" i="1" spc="-300" dirty="0" err="1" smtClean="0">
                <a:solidFill>
                  <a:schemeClr val="bg1">
                    <a:lumMod val="95000"/>
                    <a:lumOff val="5000"/>
                  </a:schemeClr>
                </a:solidFill>
              </a:rPr>
              <a:t>кици</a:t>
            </a:r>
            <a:r>
              <a:rPr lang="ru-RU" sz="6000" i="1" spc="-300" dirty="0" smtClean="0">
                <a:solidFill>
                  <a:schemeClr val="bg1">
                    <a:lumMod val="95000"/>
                    <a:lumOff val="5000"/>
                  </a:schemeClr>
                </a:solidFill>
              </a:rPr>
              <a:t> </a:t>
            </a:r>
            <a:r>
              <a:rPr lang="ru-RU" sz="6000" i="1" spc="-300" dirty="0" err="1" smtClean="0">
                <a:solidFill>
                  <a:schemeClr val="bg1">
                    <a:lumMod val="95000"/>
                    <a:lumOff val="5000"/>
                  </a:schemeClr>
                </a:solidFill>
              </a:rPr>
              <a:t>ургъе</a:t>
            </a:r>
            <a:r>
              <a:rPr lang="ru-RU" sz="3200" i="1" spc="-300" dirty="0" smtClean="0">
                <a:solidFill>
                  <a:schemeClr val="bg1">
                    <a:lumMod val="95000"/>
                    <a:lumOff val="5000"/>
                  </a:schemeClr>
                </a:solidFill>
              </a:rPr>
              <a:t>. </a:t>
            </a:r>
            <a:endParaRPr lang="ru-RU" sz="3200" i="1" spc="-300" dirty="0">
              <a:solidFill>
                <a:schemeClr val="bg1">
                  <a:lumMod val="95000"/>
                  <a:lumOff val="5000"/>
                </a:schemeClr>
              </a:solidFill>
            </a:endParaRPr>
          </a:p>
        </p:txBody>
      </p:sp>
    </p:spTree>
    <p:extLst>
      <p:ext uri="{BB962C8B-B14F-4D97-AF65-F5344CB8AC3E}">
        <p14:creationId xmlns="" xmlns:p14="http://schemas.microsoft.com/office/powerpoint/2010/main" val="3491301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75" y="73902"/>
            <a:ext cx="9176775" cy="6813376"/>
          </a:xfrm>
        </p:spPr>
        <p:txBody>
          <a:bodyPr/>
          <a:lstStyle/>
          <a:p>
            <a:r>
              <a:rPr lang="ru-RU" dirty="0" smtClean="0"/>
              <a:t/>
            </a:r>
            <a:br>
              <a:rPr lang="ru-RU" dirty="0" smtClean="0"/>
            </a:br>
            <a:r>
              <a:rPr lang="ru-RU" dirty="0" smtClean="0"/>
              <a:t/>
            </a:r>
            <a:br>
              <a:rPr lang="ru-RU" dirty="0" smtClean="0"/>
            </a:br>
            <a:endParaRPr lang="ru-RU" dirty="0"/>
          </a:p>
        </p:txBody>
      </p:sp>
      <p:sp>
        <p:nvSpPr>
          <p:cNvPr id="3" name="Скругленный прямоугольник 2"/>
          <p:cNvSpPr/>
          <p:nvPr/>
        </p:nvSpPr>
        <p:spPr>
          <a:xfrm>
            <a:off x="2555776" y="44624"/>
            <a:ext cx="4176464" cy="1224136"/>
          </a:xfrm>
          <a:prstGeom prst="roundRect">
            <a:avLst>
              <a:gd name="adj" fmla="val 1938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sz="4000" b="1" dirty="0" smtClean="0">
                <a:ln w="38100">
                  <a:solidFill>
                    <a:schemeClr val="tx1"/>
                  </a:solidFill>
                </a:ln>
                <a:solidFill>
                  <a:schemeClr val="bg1">
                    <a:lumMod val="95000"/>
                    <a:lumOff val="5000"/>
                  </a:schemeClr>
                </a:solidFill>
              </a:rPr>
              <a:t>КИЦИ</a:t>
            </a:r>
            <a:endParaRPr lang="ru-RU" sz="4000" b="1" dirty="0">
              <a:ln w="38100">
                <a:solidFill>
                  <a:schemeClr val="tx1"/>
                </a:solidFill>
              </a:ln>
              <a:solidFill>
                <a:schemeClr val="bg1">
                  <a:lumMod val="95000"/>
                  <a:lumOff val="5000"/>
                </a:schemeClr>
              </a:solidFill>
            </a:endParaRPr>
          </a:p>
        </p:txBody>
      </p:sp>
      <p:sp>
        <p:nvSpPr>
          <p:cNvPr id="4" name="Скругленный прямоугольник 3"/>
          <p:cNvSpPr/>
          <p:nvPr/>
        </p:nvSpPr>
        <p:spPr>
          <a:xfrm>
            <a:off x="1758723" y="1592796"/>
            <a:ext cx="1877173" cy="46805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3200" dirty="0" err="1" smtClean="0"/>
              <a:t>азарго</a:t>
            </a:r>
            <a:endParaRPr lang="ru-RU" sz="3200" dirty="0"/>
          </a:p>
        </p:txBody>
      </p:sp>
      <p:sp>
        <p:nvSpPr>
          <p:cNvPr id="5" name="Скругленный прямоугольник 4"/>
          <p:cNvSpPr/>
          <p:nvPr/>
        </p:nvSpPr>
        <p:spPr>
          <a:xfrm>
            <a:off x="5359062" y="1688232"/>
            <a:ext cx="2163688" cy="457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3200" dirty="0" err="1" smtClean="0"/>
              <a:t>цо</a:t>
            </a:r>
            <a:endParaRPr lang="ru-RU" sz="3200" dirty="0"/>
          </a:p>
        </p:txBody>
      </p:sp>
      <p:sp>
        <p:nvSpPr>
          <p:cNvPr id="10" name="Скругленный прямоугольник 9"/>
          <p:cNvSpPr/>
          <p:nvPr/>
        </p:nvSpPr>
        <p:spPr>
          <a:xfrm>
            <a:off x="3500430" y="3214686"/>
            <a:ext cx="2664296" cy="3429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800" dirty="0" smtClean="0"/>
              <a:t>Б. </a:t>
            </a:r>
            <a:r>
              <a:rPr lang="ru-RU" sz="2800" dirty="0" err="1" smtClean="0"/>
              <a:t>Азаргояс</a:t>
            </a:r>
            <a:r>
              <a:rPr lang="ru-RU" sz="2800" dirty="0" smtClean="0"/>
              <a:t> </a:t>
            </a:r>
            <a:r>
              <a:rPr lang="ru-RU" sz="2800" dirty="0" err="1" smtClean="0"/>
              <a:t>гьабураб</a:t>
            </a:r>
            <a:r>
              <a:rPr lang="ru-RU" sz="2800" dirty="0" smtClean="0"/>
              <a:t> </a:t>
            </a:r>
            <a:r>
              <a:rPr lang="ru-RU" sz="2800" dirty="0" err="1" smtClean="0"/>
              <a:t>цояс</a:t>
            </a:r>
            <a:r>
              <a:rPr lang="ru-RU" sz="2800" dirty="0" smtClean="0"/>
              <a:t> </a:t>
            </a:r>
            <a:r>
              <a:rPr lang="ru-RU" sz="2800" dirty="0" err="1" smtClean="0"/>
              <a:t>биххулеб</a:t>
            </a:r>
            <a:r>
              <a:rPr lang="ru-RU" sz="2800" dirty="0" smtClean="0"/>
              <a:t>.</a:t>
            </a:r>
          </a:p>
        </p:txBody>
      </p:sp>
      <p:cxnSp>
        <p:nvCxnSpPr>
          <p:cNvPr id="13" name="Прямая со стрелкой 12"/>
          <p:cNvCxnSpPr/>
          <p:nvPr/>
        </p:nvCxnSpPr>
        <p:spPr>
          <a:xfrm>
            <a:off x="5868144" y="1268760"/>
            <a:ext cx="288032" cy="4194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Прямая со стрелкой 16"/>
          <p:cNvCxnSpPr>
            <a:endCxn id="4" idx="0"/>
          </p:cNvCxnSpPr>
          <p:nvPr/>
        </p:nvCxnSpPr>
        <p:spPr>
          <a:xfrm flipH="1">
            <a:off x="2697310" y="1268760"/>
            <a:ext cx="146498" cy="32403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3" name="Прямая со стрелкой 32"/>
          <p:cNvCxnSpPr/>
          <p:nvPr/>
        </p:nvCxnSpPr>
        <p:spPr>
          <a:xfrm flipH="1">
            <a:off x="2357422" y="2071678"/>
            <a:ext cx="360040" cy="64972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7" name="Прямая со стрелкой 36"/>
          <p:cNvCxnSpPr/>
          <p:nvPr/>
        </p:nvCxnSpPr>
        <p:spPr>
          <a:xfrm>
            <a:off x="6286512" y="2143116"/>
            <a:ext cx="457200" cy="64972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6" name="Прямая со стрелкой 45"/>
          <p:cNvCxnSpPr/>
          <p:nvPr/>
        </p:nvCxnSpPr>
        <p:spPr>
          <a:xfrm>
            <a:off x="2714612" y="2857496"/>
            <a:ext cx="2592288" cy="51935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Прямая со стрелкой 19"/>
          <p:cNvCxnSpPr/>
          <p:nvPr/>
        </p:nvCxnSpPr>
        <p:spPr>
          <a:xfrm>
            <a:off x="5857884" y="1285860"/>
            <a:ext cx="288032" cy="4194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1" name="Скругленный прямоугольник 20"/>
          <p:cNvSpPr/>
          <p:nvPr/>
        </p:nvSpPr>
        <p:spPr>
          <a:xfrm>
            <a:off x="6357950" y="2786058"/>
            <a:ext cx="2294299" cy="3170003"/>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400" dirty="0" smtClean="0"/>
              <a:t>В. </a:t>
            </a:r>
            <a:r>
              <a:rPr lang="ru-RU" sz="2400" dirty="0" err="1" smtClean="0"/>
              <a:t>Азарго</a:t>
            </a:r>
            <a:r>
              <a:rPr lang="ru-RU" sz="2400" dirty="0" smtClean="0"/>
              <a:t> г1и </a:t>
            </a:r>
            <a:r>
              <a:rPr lang="ru-RU" sz="2400" dirty="0" err="1" smtClean="0"/>
              <a:t>бугони</a:t>
            </a:r>
            <a:r>
              <a:rPr lang="ru-RU" sz="2400" dirty="0" smtClean="0"/>
              <a:t>, г1аг гьеч1еб т1ажу, г1иял </a:t>
            </a:r>
            <a:r>
              <a:rPr lang="ru-RU" sz="2400" dirty="0" err="1" smtClean="0"/>
              <a:t>рехъен</a:t>
            </a:r>
            <a:r>
              <a:rPr lang="ru-RU" sz="2400" dirty="0" smtClean="0"/>
              <a:t> </a:t>
            </a:r>
            <a:r>
              <a:rPr lang="ru-RU" sz="2400" dirty="0" err="1" smtClean="0"/>
              <a:t>бугони</a:t>
            </a:r>
            <a:r>
              <a:rPr lang="ru-RU" sz="2400" dirty="0" smtClean="0"/>
              <a:t>, </a:t>
            </a:r>
            <a:r>
              <a:rPr lang="ru-RU" sz="2400" dirty="0" err="1" smtClean="0"/>
              <a:t>бихъараб</a:t>
            </a:r>
            <a:r>
              <a:rPr lang="ru-RU" sz="2400" dirty="0" smtClean="0"/>
              <a:t> т1ажу.</a:t>
            </a:r>
            <a:endParaRPr lang="ru-RU" sz="2400" dirty="0"/>
          </a:p>
        </p:txBody>
      </p:sp>
      <p:sp>
        <p:nvSpPr>
          <p:cNvPr id="23" name="Скругленный прямоугольник 22"/>
          <p:cNvSpPr/>
          <p:nvPr/>
        </p:nvSpPr>
        <p:spPr>
          <a:xfrm>
            <a:off x="500034" y="2714620"/>
            <a:ext cx="2664296" cy="342900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800" dirty="0" smtClean="0"/>
              <a:t>А. </a:t>
            </a:r>
            <a:r>
              <a:rPr lang="ru-RU" sz="2800" dirty="0" err="1" smtClean="0"/>
              <a:t>Азарго</a:t>
            </a:r>
            <a:r>
              <a:rPr lang="ru-RU" sz="2800" dirty="0" smtClean="0"/>
              <a:t> </a:t>
            </a:r>
            <a:r>
              <a:rPr lang="ru-RU" sz="2800" dirty="0" err="1" smtClean="0"/>
              <a:t>галул</a:t>
            </a:r>
            <a:r>
              <a:rPr lang="ru-RU" sz="2800" dirty="0" smtClean="0"/>
              <a:t> </a:t>
            </a:r>
            <a:r>
              <a:rPr lang="ru-RU" sz="2800" dirty="0" err="1" smtClean="0"/>
              <a:t>нух</a:t>
            </a:r>
            <a:r>
              <a:rPr lang="ru-RU" sz="2800" dirty="0" smtClean="0"/>
              <a:t> </a:t>
            </a:r>
            <a:r>
              <a:rPr lang="ru-RU" sz="2800" dirty="0" err="1" smtClean="0"/>
              <a:t>цо</a:t>
            </a:r>
            <a:r>
              <a:rPr lang="ru-RU" sz="2800" dirty="0" smtClean="0"/>
              <a:t> </a:t>
            </a:r>
            <a:r>
              <a:rPr lang="ru-RU" sz="2800" dirty="0" err="1" smtClean="0"/>
              <a:t>галудалъун</a:t>
            </a:r>
            <a:r>
              <a:rPr lang="ru-RU" sz="2800" dirty="0" smtClean="0"/>
              <a:t> </a:t>
            </a:r>
            <a:r>
              <a:rPr lang="ru-RU" sz="2800" dirty="0" err="1" smtClean="0"/>
              <a:t>байбихьулеб</a:t>
            </a:r>
            <a:r>
              <a:rPr lang="ru-RU" sz="2800" dirty="0" smtClean="0"/>
              <a:t>.</a:t>
            </a:r>
          </a:p>
        </p:txBody>
      </p:sp>
      <p:cxnSp>
        <p:nvCxnSpPr>
          <p:cNvPr id="24" name="Прямая со стрелкой 23"/>
          <p:cNvCxnSpPr/>
          <p:nvPr/>
        </p:nvCxnSpPr>
        <p:spPr>
          <a:xfrm flipH="1">
            <a:off x="6072198" y="3000372"/>
            <a:ext cx="360040" cy="64972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 xmlns:p14="http://schemas.microsoft.com/office/powerpoint/2010/main" val="20018623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624"/>
            <a:ext cx="9073008" cy="6813376"/>
          </a:xfrm>
        </p:spPr>
        <p:txBody>
          <a:bodyPr>
            <a:noAutofit/>
          </a:bodyPr>
          <a:lstStyle/>
          <a:p>
            <a:pPr lvl="0"/>
            <a:r>
              <a:rPr lang="ru-RU" sz="3200" dirty="0" smtClean="0"/>
              <a:t> «А» х1арпалдасан </a:t>
            </a:r>
            <a:r>
              <a:rPr lang="ru-RU" sz="3200" dirty="0" err="1" smtClean="0"/>
              <a:t>ругел</a:t>
            </a:r>
            <a:r>
              <a:rPr lang="ru-RU" sz="3200" dirty="0" smtClean="0"/>
              <a:t> </a:t>
            </a:r>
            <a:r>
              <a:rPr lang="ru-RU" sz="3200" dirty="0" err="1" smtClean="0"/>
              <a:t>предметиял</a:t>
            </a:r>
            <a:r>
              <a:rPr lang="ru-RU" sz="3200" dirty="0" smtClean="0"/>
              <a:t> ц1арал </a:t>
            </a:r>
            <a:r>
              <a:rPr lang="ru-RU" sz="3200" dirty="0" err="1" smtClean="0"/>
              <a:t>абизе</a:t>
            </a:r>
            <a:r>
              <a:rPr lang="ru-RU" sz="3200" dirty="0" smtClean="0"/>
              <a:t>, </a:t>
            </a:r>
            <a:r>
              <a:rPr lang="ru-RU" sz="3200" dirty="0" err="1" smtClean="0"/>
              <a:t>галабиги</a:t>
            </a:r>
            <a:r>
              <a:rPr lang="ru-RU" sz="3200" dirty="0" smtClean="0"/>
              <a:t> </a:t>
            </a:r>
            <a:r>
              <a:rPr lang="ru-RU" sz="3200" dirty="0" err="1" smtClean="0"/>
              <a:t>лъолаго</a:t>
            </a:r>
            <a:r>
              <a:rPr lang="ru-RU" sz="3200" dirty="0" smtClean="0"/>
              <a:t>.</a:t>
            </a:r>
            <a:br>
              <a:rPr lang="ru-RU" sz="3200" dirty="0" smtClean="0"/>
            </a:br>
            <a:r>
              <a:rPr lang="ru-RU" sz="3200" dirty="0" smtClean="0"/>
              <a:t> </a:t>
            </a:r>
            <a:br>
              <a:rPr lang="ru-RU" sz="3200" dirty="0" smtClean="0"/>
            </a:br>
            <a:r>
              <a:rPr lang="ru-RU" sz="3200" dirty="0" smtClean="0"/>
              <a:t>А, ах, </a:t>
            </a:r>
            <a:r>
              <a:rPr lang="ru-RU" sz="3200" dirty="0" err="1" smtClean="0"/>
              <a:t>ахбазан</a:t>
            </a:r>
            <a:r>
              <a:rPr lang="ru-RU" sz="3200" dirty="0" smtClean="0"/>
              <a:t>, </a:t>
            </a:r>
            <a:r>
              <a:rPr lang="ru-RU" sz="3200" dirty="0" err="1" smtClean="0"/>
              <a:t>аби</a:t>
            </a:r>
            <a:r>
              <a:rPr lang="ru-RU" sz="3200" dirty="0" smtClean="0"/>
              <a:t>, </a:t>
            </a:r>
            <a:r>
              <a:rPr lang="ru-RU" sz="3200" dirty="0" err="1" smtClean="0"/>
              <a:t>аслу</a:t>
            </a:r>
            <a:r>
              <a:rPr lang="ru-RU" sz="3200" dirty="0" smtClean="0"/>
              <a:t>, </a:t>
            </a:r>
            <a:r>
              <a:rPr lang="ru-RU" sz="3200" dirty="0" err="1" smtClean="0"/>
              <a:t>алжан</a:t>
            </a:r>
            <a:r>
              <a:rPr lang="ru-RU" sz="3200" dirty="0" smtClean="0"/>
              <a:t>, </a:t>
            </a:r>
            <a:r>
              <a:rPr lang="ru-RU" sz="3200" dirty="0" err="1" smtClean="0"/>
              <a:t>ахират</a:t>
            </a:r>
            <a:r>
              <a:rPr lang="ru-RU" sz="3200" dirty="0" smtClean="0"/>
              <a:t>, </a:t>
            </a:r>
            <a:r>
              <a:rPr lang="ru-RU" sz="3200" dirty="0" err="1" smtClean="0"/>
              <a:t>аздагьо</a:t>
            </a:r>
            <a:r>
              <a:rPr lang="ru-RU" sz="3200" dirty="0" smtClean="0"/>
              <a:t>, </a:t>
            </a:r>
            <a:r>
              <a:rPr lang="ru-RU" sz="3200" dirty="0" err="1" smtClean="0"/>
              <a:t>ахихъан</a:t>
            </a:r>
            <a:r>
              <a:rPr lang="ru-RU" sz="3200" dirty="0" smtClean="0"/>
              <a:t>, </a:t>
            </a:r>
            <a:r>
              <a:rPr lang="ru-RU" sz="3200" dirty="0" err="1" smtClean="0"/>
              <a:t>Аваристан</a:t>
            </a:r>
            <a:r>
              <a:rPr lang="ru-RU" sz="3200" dirty="0" smtClean="0"/>
              <a:t>. </a:t>
            </a:r>
            <a:br>
              <a:rPr lang="ru-RU" sz="3200" dirty="0" smtClean="0"/>
            </a:br>
            <a:r>
              <a:rPr lang="ru-RU" sz="3200" dirty="0" smtClean="0"/>
              <a:t> </a:t>
            </a:r>
            <a:br>
              <a:rPr lang="ru-RU" sz="3200" dirty="0" smtClean="0"/>
            </a:br>
            <a:r>
              <a:rPr lang="ru-RU" sz="3200" dirty="0" err="1" smtClean="0"/>
              <a:t>Цо</a:t>
            </a:r>
            <a:r>
              <a:rPr lang="ru-RU" sz="3200" dirty="0" smtClean="0"/>
              <a:t> – </a:t>
            </a:r>
            <a:r>
              <a:rPr lang="ru-RU" sz="3200" dirty="0" err="1" smtClean="0"/>
              <a:t>цо</a:t>
            </a:r>
            <a:r>
              <a:rPr lang="ru-RU" sz="3200" dirty="0" smtClean="0"/>
              <a:t> х1арпги </a:t>
            </a:r>
            <a:r>
              <a:rPr lang="ru-RU" sz="3200" dirty="0" err="1" smtClean="0"/>
              <a:t>бортизе</a:t>
            </a:r>
            <a:r>
              <a:rPr lang="ru-RU" sz="3200" dirty="0" smtClean="0"/>
              <a:t> </a:t>
            </a:r>
            <a:r>
              <a:rPr lang="ru-RU" sz="3200" dirty="0" err="1" smtClean="0"/>
              <a:t>биччан</a:t>
            </a:r>
            <a:r>
              <a:rPr lang="ru-RU" sz="3200" dirty="0" smtClean="0"/>
              <a:t> </a:t>
            </a:r>
            <a:r>
              <a:rPr lang="ru-RU" sz="3200" dirty="0" err="1" smtClean="0"/>
              <a:t>цогидал</a:t>
            </a:r>
            <a:r>
              <a:rPr lang="ru-RU" sz="3200" dirty="0" smtClean="0"/>
              <a:t> </a:t>
            </a:r>
            <a:r>
              <a:rPr lang="ru-RU" sz="3200" dirty="0" err="1" smtClean="0"/>
              <a:t>предметиял</a:t>
            </a:r>
            <a:r>
              <a:rPr lang="ru-RU" sz="3200" dirty="0" smtClean="0"/>
              <a:t> ц1арал </a:t>
            </a:r>
            <a:r>
              <a:rPr lang="ru-RU" sz="3200" dirty="0" err="1" smtClean="0"/>
              <a:t>лъугьинаре</a:t>
            </a:r>
            <a:r>
              <a:rPr lang="ru-RU" sz="3200" dirty="0" smtClean="0"/>
              <a:t>.</a:t>
            </a:r>
            <a:br>
              <a:rPr lang="ru-RU" sz="3200" dirty="0" smtClean="0"/>
            </a:br>
            <a:r>
              <a:rPr lang="ru-RU" sz="3200" dirty="0" smtClean="0"/>
              <a:t> </a:t>
            </a:r>
            <a:br>
              <a:rPr lang="ru-RU" sz="3200" dirty="0" smtClean="0"/>
            </a:br>
            <a:r>
              <a:rPr lang="ru-RU" sz="3200" dirty="0" err="1" smtClean="0"/>
              <a:t>Риди</a:t>
            </a:r>
            <a:r>
              <a:rPr lang="ru-RU" sz="3200" dirty="0" smtClean="0"/>
              <a:t>, </a:t>
            </a:r>
            <a:r>
              <a:rPr lang="ru-RU" sz="3200" dirty="0" err="1" smtClean="0"/>
              <a:t>хъала</a:t>
            </a:r>
            <a:r>
              <a:rPr lang="ru-RU" sz="3200" dirty="0" smtClean="0"/>
              <a:t>, </a:t>
            </a:r>
            <a:r>
              <a:rPr lang="ru-RU" sz="3200" dirty="0" err="1" smtClean="0"/>
              <a:t>хъарт</a:t>
            </a:r>
            <a:r>
              <a:rPr lang="ru-RU" sz="3200" dirty="0" smtClean="0"/>
              <a:t>, </a:t>
            </a:r>
            <a:r>
              <a:rPr lang="ru-RU" sz="3200" dirty="0" err="1" smtClean="0"/>
              <a:t>хъиргъу</a:t>
            </a:r>
            <a:r>
              <a:rPr lang="ru-RU" sz="3200" dirty="0" smtClean="0"/>
              <a:t>, </a:t>
            </a:r>
            <a:r>
              <a:rPr lang="ru-RU" sz="3200" dirty="0" err="1" smtClean="0"/>
              <a:t>аскар</a:t>
            </a:r>
            <a:r>
              <a:rPr lang="ru-RU" sz="3200" dirty="0" smtClean="0"/>
              <a:t>, </a:t>
            </a:r>
            <a:r>
              <a:rPr lang="ru-RU" sz="3200" dirty="0" err="1" smtClean="0"/>
              <a:t>накку</a:t>
            </a:r>
            <a:r>
              <a:rPr lang="ru-RU" sz="3200" dirty="0" smtClean="0"/>
              <a:t>, хурма, </a:t>
            </a:r>
            <a:r>
              <a:rPr lang="ru-RU" sz="3200" dirty="0" err="1" smtClean="0"/>
              <a:t>хъалахъ</a:t>
            </a:r>
            <a:r>
              <a:rPr lang="ru-RU" sz="3200" dirty="0" smtClean="0"/>
              <a:t>, </a:t>
            </a:r>
            <a:r>
              <a:rPr lang="ru-RU" sz="3200" dirty="0" err="1" smtClean="0"/>
              <a:t>нухи</a:t>
            </a:r>
            <a:r>
              <a:rPr lang="ru-RU" sz="3200" dirty="0" smtClean="0"/>
              <a:t>, </a:t>
            </a:r>
            <a:r>
              <a:rPr lang="ru-RU" sz="3200" dirty="0" err="1" smtClean="0"/>
              <a:t>щвата</a:t>
            </a:r>
            <a:r>
              <a:rPr lang="ru-RU" sz="3200" dirty="0" smtClean="0"/>
              <a:t>, гордо.</a:t>
            </a:r>
            <a:br>
              <a:rPr lang="ru-RU" sz="3200" dirty="0" smtClean="0"/>
            </a:br>
            <a:r>
              <a:rPr lang="ru-RU" sz="3200" dirty="0" smtClean="0"/>
              <a:t> </a:t>
            </a:r>
            <a:br>
              <a:rPr lang="ru-RU" sz="3200" dirty="0" smtClean="0"/>
            </a:br>
            <a:endParaRPr lang="ru-RU" sz="3200" i="1" spc="-300" dirty="0">
              <a:solidFill>
                <a:schemeClr val="bg1">
                  <a:lumMod val="95000"/>
                  <a:lumOff val="5000"/>
                </a:schemeClr>
              </a:solidFill>
            </a:endParaRPr>
          </a:p>
        </p:txBody>
      </p:sp>
    </p:spTree>
    <p:extLst>
      <p:ext uri="{BB962C8B-B14F-4D97-AF65-F5344CB8AC3E}">
        <p14:creationId xmlns="" xmlns:p14="http://schemas.microsoft.com/office/powerpoint/2010/main" val="3491301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624"/>
            <a:ext cx="9073008" cy="6813376"/>
          </a:xfrm>
        </p:spPr>
        <p:txBody>
          <a:bodyPr>
            <a:noAutofit/>
          </a:bodyPr>
          <a:lstStyle/>
          <a:p>
            <a:pPr lvl="0"/>
            <a:r>
              <a:rPr lang="ru-RU" sz="3200" dirty="0" smtClean="0"/>
              <a:t/>
            </a:r>
            <a:br>
              <a:rPr lang="ru-RU" sz="3200" dirty="0" smtClean="0"/>
            </a:br>
            <a:r>
              <a:rPr lang="ru-RU" sz="3200" dirty="0" smtClean="0"/>
              <a:t>1. А, ах, </a:t>
            </a:r>
            <a:r>
              <a:rPr lang="ru-RU" sz="3200" dirty="0" err="1" smtClean="0"/>
              <a:t>ахбазан</a:t>
            </a:r>
            <a:r>
              <a:rPr lang="ru-RU" sz="3200" dirty="0" smtClean="0"/>
              <a:t>, </a:t>
            </a:r>
            <a:r>
              <a:rPr lang="ru-RU" sz="3200" dirty="0" err="1" smtClean="0"/>
              <a:t>аби</a:t>
            </a:r>
            <a:r>
              <a:rPr lang="ru-RU" sz="3200" dirty="0" smtClean="0"/>
              <a:t>, </a:t>
            </a:r>
            <a:r>
              <a:rPr lang="ru-RU" sz="3200" dirty="0" err="1" smtClean="0"/>
              <a:t>аслу</a:t>
            </a:r>
            <a:r>
              <a:rPr lang="ru-RU" sz="3200" dirty="0" smtClean="0"/>
              <a:t>, </a:t>
            </a:r>
            <a:r>
              <a:rPr lang="ru-RU" sz="3200" dirty="0" err="1" smtClean="0"/>
              <a:t>алжан</a:t>
            </a:r>
            <a:r>
              <a:rPr lang="ru-RU" sz="3200" dirty="0" smtClean="0"/>
              <a:t>, </a:t>
            </a:r>
            <a:r>
              <a:rPr lang="ru-RU" sz="3200" dirty="0" err="1" smtClean="0"/>
              <a:t>ахират</a:t>
            </a:r>
            <a:r>
              <a:rPr lang="ru-RU" sz="3200" dirty="0" smtClean="0"/>
              <a:t>, </a:t>
            </a:r>
            <a:r>
              <a:rPr lang="ru-RU" sz="3200" dirty="0" err="1" smtClean="0"/>
              <a:t>аздагьо</a:t>
            </a:r>
            <a:r>
              <a:rPr lang="ru-RU" sz="3200" dirty="0" smtClean="0"/>
              <a:t>, </a:t>
            </a:r>
            <a:r>
              <a:rPr lang="ru-RU" sz="3200" dirty="0" err="1" smtClean="0"/>
              <a:t>ахихъан</a:t>
            </a:r>
            <a:r>
              <a:rPr lang="ru-RU" sz="3200" dirty="0" smtClean="0"/>
              <a:t>, </a:t>
            </a:r>
            <a:r>
              <a:rPr lang="ru-RU" sz="3200" dirty="0" err="1" smtClean="0"/>
              <a:t>Аваристан</a:t>
            </a:r>
            <a:r>
              <a:rPr lang="ru-RU" sz="3200" dirty="0" smtClean="0"/>
              <a:t>. </a:t>
            </a:r>
            <a:br>
              <a:rPr lang="ru-RU" sz="3200" dirty="0" smtClean="0"/>
            </a:br>
            <a:r>
              <a:rPr lang="ru-RU" sz="3200" dirty="0" smtClean="0"/>
              <a:t> </a:t>
            </a:r>
            <a:br>
              <a:rPr lang="ru-RU" sz="3200" dirty="0" smtClean="0"/>
            </a:br>
            <a:r>
              <a:rPr lang="ru-RU" sz="3200" dirty="0" smtClean="0"/>
              <a:t/>
            </a:r>
            <a:br>
              <a:rPr lang="ru-RU" sz="3200" dirty="0" smtClean="0"/>
            </a:br>
            <a:r>
              <a:rPr lang="ru-RU" sz="3200" dirty="0" smtClean="0"/>
              <a:t> </a:t>
            </a:r>
            <a:br>
              <a:rPr lang="ru-RU" sz="3200" dirty="0" smtClean="0"/>
            </a:br>
            <a:r>
              <a:rPr lang="ru-RU" sz="3200" dirty="0" smtClean="0"/>
              <a:t>2. </a:t>
            </a:r>
            <a:r>
              <a:rPr lang="ru-RU" sz="3200" dirty="0" err="1" smtClean="0"/>
              <a:t>Ри</a:t>
            </a:r>
            <a:r>
              <a:rPr lang="ru-RU" sz="3200" u="sng" dirty="0" err="1" smtClean="0"/>
              <a:t>д</a:t>
            </a:r>
            <a:r>
              <a:rPr lang="ru-RU" sz="3200" dirty="0" err="1" smtClean="0"/>
              <a:t>и</a:t>
            </a:r>
            <a:r>
              <a:rPr lang="ru-RU" sz="3200" dirty="0" smtClean="0"/>
              <a:t>, </a:t>
            </a:r>
            <a:r>
              <a:rPr lang="ru-RU" sz="3200" dirty="0" err="1" smtClean="0"/>
              <a:t>хъал</a:t>
            </a:r>
            <a:r>
              <a:rPr lang="ru-RU" sz="3200" u="sng" dirty="0" err="1" smtClean="0"/>
              <a:t>а</a:t>
            </a:r>
            <a:r>
              <a:rPr lang="ru-RU" sz="3200" dirty="0" smtClean="0"/>
              <a:t>, </a:t>
            </a:r>
            <a:r>
              <a:rPr lang="ru-RU" sz="3200" dirty="0" err="1" smtClean="0"/>
              <a:t>хъа</a:t>
            </a:r>
            <a:r>
              <a:rPr lang="ru-RU" sz="3200" u="sng" dirty="0" err="1" smtClean="0"/>
              <a:t>р</a:t>
            </a:r>
            <a:r>
              <a:rPr lang="ru-RU" sz="3200" dirty="0" err="1" smtClean="0"/>
              <a:t>т</a:t>
            </a:r>
            <a:r>
              <a:rPr lang="ru-RU" sz="3200" dirty="0" smtClean="0"/>
              <a:t>, </a:t>
            </a:r>
            <a:r>
              <a:rPr lang="ru-RU" sz="3200" dirty="0" err="1" smtClean="0"/>
              <a:t>хъир</a:t>
            </a:r>
            <a:r>
              <a:rPr lang="ru-RU" sz="3200" u="sng" dirty="0" err="1" smtClean="0"/>
              <a:t>гъ</a:t>
            </a:r>
            <a:r>
              <a:rPr lang="ru-RU" sz="3200" dirty="0" err="1" smtClean="0"/>
              <a:t>у</a:t>
            </a:r>
            <a:r>
              <a:rPr lang="ru-RU" sz="3200" dirty="0" smtClean="0"/>
              <a:t>, </a:t>
            </a:r>
            <a:r>
              <a:rPr lang="ru-RU" sz="3200" dirty="0" err="1" smtClean="0"/>
              <a:t>ас</a:t>
            </a:r>
            <a:r>
              <a:rPr lang="ru-RU" sz="3200" u="sng" dirty="0" err="1" smtClean="0"/>
              <a:t>к</a:t>
            </a:r>
            <a:r>
              <a:rPr lang="ru-RU" sz="3200" dirty="0" err="1" smtClean="0"/>
              <a:t>ар</a:t>
            </a:r>
            <a:r>
              <a:rPr lang="ru-RU" sz="3200" dirty="0" smtClean="0"/>
              <a:t>, </a:t>
            </a:r>
            <a:r>
              <a:rPr lang="ru-RU" sz="3200" dirty="0" err="1" smtClean="0"/>
              <a:t>нак</a:t>
            </a:r>
            <a:r>
              <a:rPr lang="ru-RU" sz="3200" u="sng" dirty="0" err="1" smtClean="0"/>
              <a:t>к</a:t>
            </a:r>
            <a:r>
              <a:rPr lang="ru-RU" sz="3200" dirty="0" err="1" smtClean="0"/>
              <a:t>у</a:t>
            </a:r>
            <a:r>
              <a:rPr lang="ru-RU" sz="3200" dirty="0" smtClean="0"/>
              <a:t>, ху</a:t>
            </a:r>
            <a:r>
              <a:rPr lang="ru-RU" sz="3200" u="sng" dirty="0" smtClean="0"/>
              <a:t>р</a:t>
            </a:r>
            <a:r>
              <a:rPr lang="ru-RU" sz="3200" dirty="0" smtClean="0"/>
              <a:t>ма, </a:t>
            </a:r>
            <a:r>
              <a:rPr lang="ru-RU" sz="3200" dirty="0" err="1" smtClean="0"/>
              <a:t>хъала</a:t>
            </a:r>
            <a:r>
              <a:rPr lang="ru-RU" sz="3200" u="sng" dirty="0" err="1" smtClean="0"/>
              <a:t>хъ</a:t>
            </a:r>
            <a:r>
              <a:rPr lang="ru-RU" sz="3200" dirty="0" smtClean="0"/>
              <a:t>, </a:t>
            </a:r>
            <a:r>
              <a:rPr lang="ru-RU" sz="3200" dirty="0" err="1" smtClean="0"/>
              <a:t>нух</a:t>
            </a:r>
            <a:r>
              <a:rPr lang="ru-RU" sz="3200" u="sng" dirty="0" err="1" smtClean="0"/>
              <a:t>и</a:t>
            </a:r>
            <a:r>
              <a:rPr lang="ru-RU" sz="3200" u="sng" dirty="0" smtClean="0"/>
              <a:t>,</a:t>
            </a:r>
            <a:r>
              <a:rPr lang="ru-RU" sz="3200" dirty="0" smtClean="0"/>
              <a:t> </a:t>
            </a:r>
            <a:r>
              <a:rPr lang="ru-RU" sz="3200" dirty="0" err="1" smtClean="0"/>
              <a:t>щват</a:t>
            </a:r>
            <a:r>
              <a:rPr lang="ru-RU" sz="3200" u="sng" dirty="0" err="1" smtClean="0"/>
              <a:t>а</a:t>
            </a:r>
            <a:r>
              <a:rPr lang="ru-RU" sz="3200" dirty="0" smtClean="0"/>
              <a:t>, гор</a:t>
            </a:r>
            <a:r>
              <a:rPr lang="ru-RU" sz="3200" u="sng" dirty="0" smtClean="0"/>
              <a:t>д</a:t>
            </a:r>
            <a:r>
              <a:rPr lang="ru-RU" sz="3200" dirty="0" smtClean="0"/>
              <a:t>о.</a:t>
            </a:r>
            <a:br>
              <a:rPr lang="ru-RU" sz="3200" dirty="0" smtClean="0"/>
            </a:br>
            <a:r>
              <a:rPr lang="ru-RU" sz="3200" dirty="0" smtClean="0"/>
              <a:t> </a:t>
            </a:r>
            <a:br>
              <a:rPr lang="ru-RU" sz="3200" dirty="0" smtClean="0"/>
            </a:br>
            <a:endParaRPr lang="ru-RU" sz="3200" i="1" spc="-300" dirty="0">
              <a:solidFill>
                <a:schemeClr val="bg1">
                  <a:lumMod val="95000"/>
                  <a:lumOff val="5000"/>
                </a:schemeClr>
              </a:solidFill>
            </a:endParaRPr>
          </a:p>
        </p:txBody>
      </p:sp>
    </p:spTree>
    <p:extLst>
      <p:ext uri="{BB962C8B-B14F-4D97-AF65-F5344CB8AC3E}">
        <p14:creationId xmlns="" xmlns:p14="http://schemas.microsoft.com/office/powerpoint/2010/main" val="3491301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9001000" cy="6912768"/>
          </a:xfrm>
        </p:spPr>
        <p:txBody>
          <a:bodyPr>
            <a:noAutofit/>
          </a:bodyPr>
          <a:lstStyle/>
          <a:p>
            <a:pPr algn="l"/>
            <a:r>
              <a:rPr lang="ru-RU" sz="2000" dirty="0" smtClean="0">
                <a:solidFill>
                  <a:schemeClr val="bg1"/>
                </a:solidFill>
              </a:rPr>
              <a:t/>
            </a:r>
            <a:br>
              <a:rPr lang="ru-RU" sz="2000" dirty="0" smtClean="0">
                <a:solidFill>
                  <a:schemeClr val="bg1"/>
                </a:solidFill>
              </a:rPr>
            </a:br>
            <a:endParaRPr lang="ru-RU" sz="2000" dirty="0">
              <a:solidFill>
                <a:schemeClr val="bg1"/>
              </a:solidFill>
            </a:endParaRPr>
          </a:p>
        </p:txBody>
      </p:sp>
      <p:sp>
        <p:nvSpPr>
          <p:cNvPr id="3075" name="Rectangle 3"/>
          <p:cNvSpPr>
            <a:spLocks noChangeArrowheads="1"/>
          </p:cNvSpPr>
          <p:nvPr/>
        </p:nvSpPr>
        <p:spPr bwMode="auto">
          <a:xfrm>
            <a:off x="500034" y="1071546"/>
            <a:ext cx="7695055" cy="523220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Х1арпал </a:t>
            </a:r>
            <a:r>
              <a:rPr kumimoji="0" lang="ru-RU" sz="3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хис</a:t>
            </a:r>
            <a:r>
              <a:rPr kumimoji="0" lang="ru-RU"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ru-RU" sz="3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хисизарун</a:t>
            </a:r>
            <a:r>
              <a:rPr kumimoji="0" lang="ru-RU"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tabLst/>
            </a:pPr>
            <a:r>
              <a:rPr kumimoji="0" lang="ru-RU"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прилагательное </a:t>
            </a:r>
            <a:r>
              <a:rPr kumimoji="0" lang="ru-RU" sz="36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лъугьинабе</a:t>
            </a:r>
            <a:r>
              <a:rPr kumimoji="0" lang="ru-RU"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Бахин</a:t>
            </a:r>
            <a:r>
              <a:rPr kumimoji="0" lang="ru-RU"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ru-RU" sz="4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хинаб</a:t>
            </a:r>
            <a:endParaRPr kumimoji="0" lang="ru-RU"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Бачин</a:t>
            </a:r>
            <a:r>
              <a:rPr kumimoji="0" lang="ru-RU"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ru-RU" sz="4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ничаб</a:t>
            </a:r>
            <a:endParaRPr kumimoji="0" lang="ru-RU"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4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Прилагательное бате, </a:t>
            </a:r>
          </a:p>
          <a:p>
            <a:pPr marL="0" marR="0" lvl="0" indent="0" algn="l" defTabSz="914400" rtl="0" eaLnBrk="0" fontAlgn="base" latinLnBrk="0" hangingPunct="0">
              <a:lnSpc>
                <a:spcPct val="100000"/>
              </a:lnSpc>
              <a:spcBef>
                <a:spcPct val="0"/>
              </a:spcBef>
              <a:spcAft>
                <a:spcPct val="0"/>
              </a:spcAft>
              <a:buClrTx/>
              <a:buSzTx/>
              <a:tabLst/>
            </a:pPr>
            <a:r>
              <a:rPr kumimoji="0" lang="ru-RU" sz="4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кинаб</a:t>
            </a:r>
            <a:r>
              <a:rPr kumimoji="0" lang="ru-RU" sz="4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4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членалъул</a:t>
            </a:r>
            <a:r>
              <a:rPr kumimoji="0" lang="ru-RU" sz="4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4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ккун</a:t>
            </a:r>
            <a:r>
              <a:rPr kumimoji="0" lang="ru-RU" sz="4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40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бугеб</a:t>
            </a:r>
            <a:r>
              <a:rPr kumimoji="0" lang="ru-RU"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Хвараб</a:t>
            </a:r>
            <a:r>
              <a:rPr kumimoji="0" lang="ru-RU"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г1ака </a:t>
            </a:r>
            <a:r>
              <a:rPr kumimoji="0" lang="ru-RU" sz="4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рахьдалаб</a:t>
            </a:r>
            <a:r>
              <a:rPr kumimoji="0" lang="ru-RU"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4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Хераб</a:t>
            </a:r>
            <a:r>
              <a:rPr kumimoji="0" lang="ru-RU"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х1ама сих1ираб.</a:t>
            </a:r>
            <a:endParaRPr kumimoji="0" lang="ru-RU"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4954857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229600" cy="5674642"/>
          </a:xfrm>
        </p:spPr>
        <p:txBody>
          <a:bodyPr>
            <a:noAutofit/>
          </a:bodyPr>
          <a:lstStyle/>
          <a:p>
            <a:pPr lvl="0"/>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
            </a:r>
            <a:br>
              <a:rPr lang="ru-RU" sz="3600" dirty="0" smtClean="0"/>
            </a:br>
            <a:r>
              <a:rPr lang="ru-RU" sz="3600" dirty="0" smtClean="0"/>
              <a:t>Рик1к1ен бате. </a:t>
            </a:r>
            <a:br>
              <a:rPr lang="ru-RU" sz="3600" dirty="0" smtClean="0"/>
            </a:br>
            <a:r>
              <a:rPr lang="ru-RU" sz="3600" dirty="0" smtClean="0"/>
              <a:t>Анц1илъе восич1ев, </a:t>
            </a:r>
            <a:r>
              <a:rPr lang="ru-RU" sz="3600" dirty="0" err="1" smtClean="0"/>
              <a:t>нусилъе</a:t>
            </a:r>
            <a:r>
              <a:rPr lang="ru-RU" sz="3600" dirty="0" smtClean="0"/>
              <a:t> рик1к1инч1ев.</a:t>
            </a:r>
            <a:br>
              <a:rPr lang="ru-RU" sz="3600" dirty="0" smtClean="0"/>
            </a:br>
            <a:r>
              <a:rPr lang="ru-RU" sz="3600" dirty="0" smtClean="0"/>
              <a:t>  </a:t>
            </a:r>
            <a:br>
              <a:rPr lang="ru-RU" sz="3600" dirty="0" smtClean="0"/>
            </a:br>
            <a:r>
              <a:rPr lang="ru-RU" sz="3600" dirty="0" err="1" smtClean="0"/>
              <a:t>Гьал</a:t>
            </a:r>
            <a:r>
              <a:rPr lang="ru-RU" sz="3600" dirty="0" smtClean="0"/>
              <a:t> </a:t>
            </a:r>
            <a:r>
              <a:rPr lang="ru-RU" sz="3600" dirty="0" err="1" smtClean="0"/>
              <a:t>дробал</a:t>
            </a:r>
            <a:r>
              <a:rPr lang="ru-RU" sz="3600" dirty="0" smtClean="0"/>
              <a:t> бит1ун ц1але.</a:t>
            </a:r>
            <a:br>
              <a:rPr lang="ru-RU" sz="3600" dirty="0" smtClean="0"/>
            </a:br>
            <a:r>
              <a:rPr lang="ru-RU" sz="3600" dirty="0" smtClean="0"/>
              <a:t> </a:t>
            </a:r>
            <a:br>
              <a:rPr lang="ru-RU" sz="3600" dirty="0" smtClean="0"/>
            </a:br>
            <a:r>
              <a:rPr lang="ru-RU" sz="3600" dirty="0" smtClean="0"/>
              <a:t>     3           1            4            1           2</a:t>
            </a:r>
            <a:br>
              <a:rPr lang="ru-RU" sz="3600" dirty="0" smtClean="0"/>
            </a:br>
            <a:r>
              <a:rPr lang="ru-RU" sz="3600" dirty="0" smtClean="0"/>
              <a:t>     7           9            5            8           5  (</a:t>
            </a:r>
            <a:r>
              <a:rPr lang="ru-RU" sz="3600" dirty="0" err="1" smtClean="0"/>
              <a:t>анкьилъа</a:t>
            </a:r>
            <a:r>
              <a:rPr lang="ru-RU" sz="3600" dirty="0" smtClean="0"/>
              <a:t> </a:t>
            </a:r>
            <a:r>
              <a:rPr lang="ru-RU" sz="3600" dirty="0" err="1" smtClean="0"/>
              <a:t>лъабго</a:t>
            </a:r>
            <a:r>
              <a:rPr lang="ru-RU" sz="3600" dirty="0" smtClean="0"/>
              <a:t>)</a:t>
            </a:r>
            <a:br>
              <a:rPr lang="ru-RU" sz="3600" dirty="0" smtClean="0"/>
            </a:br>
            <a:r>
              <a:rPr lang="ru-RU" sz="3600" dirty="0" smtClean="0"/>
              <a:t> </a:t>
            </a:r>
            <a:br>
              <a:rPr lang="ru-RU" sz="3600" dirty="0" smtClean="0"/>
            </a:br>
            <a:r>
              <a:rPr lang="ru-RU" sz="3600" dirty="0" smtClean="0"/>
              <a:t> </a:t>
            </a:r>
            <a:br>
              <a:rPr lang="ru-RU" sz="3600" dirty="0" smtClean="0"/>
            </a:br>
            <a:endParaRPr lang="ru-RU" sz="3600" dirty="0"/>
          </a:p>
        </p:txBody>
      </p:sp>
    </p:spTree>
    <p:extLst>
      <p:ext uri="{BB962C8B-B14F-4D97-AF65-F5344CB8AC3E}">
        <p14:creationId xmlns="" xmlns:p14="http://schemas.microsoft.com/office/powerpoint/2010/main" val="3373495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856984" cy="6480720"/>
          </a:xfrm>
        </p:spPr>
        <p:txBody>
          <a:bodyPr>
            <a:noAutofit/>
          </a:bodyPr>
          <a:lstStyle/>
          <a:p>
            <a:pPr algn="l"/>
            <a:r>
              <a:rPr lang="ru-RU" sz="5400" i="1" dirty="0" err="1" smtClean="0">
                <a:solidFill>
                  <a:schemeClr val="bg1">
                    <a:lumMod val="85000"/>
                    <a:lumOff val="15000"/>
                  </a:schemeClr>
                </a:solidFill>
                <a:latin typeface="Monotype Corsiva" panose="03010101010201010101" pitchFamily="66" charset="0"/>
              </a:rPr>
              <a:t>Дарсил</a:t>
            </a:r>
            <a:r>
              <a:rPr lang="ru-RU" sz="5400" i="1" dirty="0" smtClean="0">
                <a:solidFill>
                  <a:schemeClr val="bg1">
                    <a:lumMod val="85000"/>
                    <a:lumOff val="15000"/>
                  </a:schemeClr>
                </a:solidFill>
                <a:latin typeface="Monotype Corsiva" panose="03010101010201010101" pitchFamily="66" charset="0"/>
              </a:rPr>
              <a:t> </a:t>
            </a:r>
            <a:r>
              <a:rPr lang="ru-RU" sz="5400" i="1" dirty="0" err="1" smtClean="0">
                <a:solidFill>
                  <a:schemeClr val="bg1">
                    <a:lumMod val="85000"/>
                    <a:lumOff val="15000"/>
                  </a:schemeClr>
                </a:solidFill>
                <a:latin typeface="Monotype Corsiva" panose="03010101010201010101" pitchFamily="66" charset="0"/>
              </a:rPr>
              <a:t>мурад</a:t>
            </a:r>
            <a:r>
              <a:rPr lang="ru-RU" sz="5400" i="1" dirty="0" smtClean="0">
                <a:solidFill>
                  <a:schemeClr val="bg1">
                    <a:lumMod val="85000"/>
                    <a:lumOff val="15000"/>
                  </a:schemeClr>
                </a:solidFill>
                <a:latin typeface="Monotype Corsiva" panose="03010101010201010101" pitchFamily="66" charset="0"/>
              </a:rPr>
              <a:t>:</a:t>
            </a:r>
            <a:r>
              <a:rPr lang="ru-RU" sz="4000" dirty="0" smtClean="0">
                <a:solidFill>
                  <a:schemeClr val="bg1">
                    <a:lumMod val="85000"/>
                    <a:lumOff val="15000"/>
                  </a:schemeClr>
                </a:solidFill>
              </a:rPr>
              <a:t> </a:t>
            </a:r>
            <a:br>
              <a:rPr lang="ru-RU" sz="4000" dirty="0" smtClean="0">
                <a:solidFill>
                  <a:schemeClr val="bg1">
                    <a:lumMod val="85000"/>
                    <a:lumOff val="15000"/>
                  </a:schemeClr>
                </a:solidFill>
              </a:rPr>
            </a:br>
            <a:r>
              <a:rPr lang="ru-RU" sz="4000" dirty="0" err="1" smtClean="0">
                <a:solidFill>
                  <a:schemeClr val="bg1">
                    <a:lumMod val="85000"/>
                    <a:lumOff val="15000"/>
                  </a:schemeClr>
                </a:solidFill>
              </a:rPr>
              <a:t>Гьел</a:t>
            </a:r>
            <a:r>
              <a:rPr lang="ru-RU" sz="4000" dirty="0" smtClean="0">
                <a:solidFill>
                  <a:schemeClr val="bg1">
                    <a:lumMod val="85000"/>
                    <a:lumOff val="15000"/>
                  </a:schemeClr>
                </a:solidFill>
              </a:rPr>
              <a:t> </a:t>
            </a:r>
            <a:r>
              <a:rPr lang="ru-RU" sz="4000" dirty="0" err="1" smtClean="0">
                <a:solidFill>
                  <a:schemeClr val="bg1">
                    <a:lumMod val="85000"/>
                    <a:lumOff val="15000"/>
                  </a:schemeClr>
                </a:solidFill>
              </a:rPr>
              <a:t>каламалъул</a:t>
            </a:r>
            <a:r>
              <a:rPr lang="ru-RU" sz="4000" dirty="0" smtClean="0">
                <a:solidFill>
                  <a:schemeClr val="bg1">
                    <a:lumMod val="85000"/>
                    <a:lumOff val="15000"/>
                  </a:schemeClr>
                </a:solidFill>
              </a:rPr>
              <a:t> бут1абазул х1акъалъулъ ц1алдохъабазул </a:t>
            </a:r>
            <a:r>
              <a:rPr lang="ru-RU" sz="4000" dirty="0" err="1" smtClean="0">
                <a:solidFill>
                  <a:schemeClr val="bg1">
                    <a:lumMod val="85000"/>
                    <a:lumOff val="15000"/>
                  </a:schemeClr>
                </a:solidFill>
              </a:rPr>
              <a:t>лъай</a:t>
            </a:r>
            <a:r>
              <a:rPr lang="ru-RU" sz="4000" dirty="0" smtClean="0">
                <a:solidFill>
                  <a:schemeClr val="bg1">
                    <a:lumMod val="85000"/>
                    <a:lumOff val="15000"/>
                  </a:schemeClr>
                </a:solidFill>
              </a:rPr>
              <a:t> </a:t>
            </a:r>
            <a:r>
              <a:rPr lang="ru-RU" sz="4000" dirty="0" err="1" smtClean="0">
                <a:solidFill>
                  <a:schemeClr val="bg1">
                    <a:lumMod val="85000"/>
                    <a:lumOff val="15000"/>
                  </a:schemeClr>
                </a:solidFill>
              </a:rPr>
              <a:t>щула</a:t>
            </a:r>
            <a:r>
              <a:rPr lang="ru-RU" sz="4000" dirty="0" smtClean="0">
                <a:solidFill>
                  <a:schemeClr val="bg1">
                    <a:lumMod val="85000"/>
                    <a:lumOff val="15000"/>
                  </a:schemeClr>
                </a:solidFill>
              </a:rPr>
              <a:t> </a:t>
            </a:r>
            <a:r>
              <a:rPr lang="ru-RU" sz="4000" dirty="0" err="1" smtClean="0">
                <a:solidFill>
                  <a:schemeClr val="bg1">
                    <a:lumMod val="85000"/>
                    <a:lumOff val="15000"/>
                  </a:schemeClr>
                </a:solidFill>
              </a:rPr>
              <a:t>гьаби</a:t>
            </a:r>
            <a:r>
              <a:rPr lang="ru-RU" sz="4000" dirty="0" smtClean="0">
                <a:solidFill>
                  <a:schemeClr val="bg1">
                    <a:lumMod val="85000"/>
                    <a:lumOff val="15000"/>
                  </a:schemeClr>
                </a:solidFill>
              </a:rPr>
              <a:t>, маг1арул мац1алъул </a:t>
            </a:r>
            <a:r>
              <a:rPr lang="ru-RU" sz="4000" dirty="0" err="1" smtClean="0">
                <a:solidFill>
                  <a:schemeClr val="bg1">
                    <a:lumMod val="85000"/>
                    <a:lumOff val="15000"/>
                  </a:schemeClr>
                </a:solidFill>
              </a:rPr>
              <a:t>бечелъи</a:t>
            </a:r>
            <a:r>
              <a:rPr lang="ru-RU" sz="4000" dirty="0" smtClean="0">
                <a:solidFill>
                  <a:schemeClr val="bg1">
                    <a:lumMod val="85000"/>
                    <a:lumOff val="15000"/>
                  </a:schemeClr>
                </a:solidFill>
              </a:rPr>
              <a:t> ц1алдохъабазе </a:t>
            </a:r>
            <a:r>
              <a:rPr lang="ru-RU" sz="4000" dirty="0" err="1" smtClean="0">
                <a:solidFill>
                  <a:schemeClr val="bg1">
                    <a:lumMod val="85000"/>
                    <a:lumOff val="15000"/>
                  </a:schemeClr>
                </a:solidFill>
              </a:rPr>
              <a:t>рагьи</a:t>
            </a:r>
            <a:r>
              <a:rPr lang="ru-RU" sz="4000" dirty="0" smtClean="0">
                <a:solidFill>
                  <a:schemeClr val="bg1">
                    <a:lumMod val="85000"/>
                    <a:lumOff val="15000"/>
                  </a:schemeClr>
                </a:solidFill>
              </a:rPr>
              <a:t>.</a:t>
            </a:r>
            <a:r>
              <a:rPr lang="ru-RU" sz="3200" b="0" dirty="0" smtClean="0">
                <a:solidFill>
                  <a:schemeClr val="bg1">
                    <a:lumMod val="85000"/>
                    <a:lumOff val="15000"/>
                  </a:schemeClr>
                </a:solidFill>
              </a:rPr>
              <a:t/>
            </a:r>
            <a:br>
              <a:rPr lang="ru-RU" sz="3200" b="0" dirty="0" smtClean="0">
                <a:solidFill>
                  <a:schemeClr val="bg1">
                    <a:lumMod val="85000"/>
                    <a:lumOff val="15000"/>
                  </a:schemeClr>
                </a:solidFill>
              </a:rPr>
            </a:br>
            <a:endParaRPr lang="ru-RU" sz="3600" dirty="0">
              <a:solidFill>
                <a:schemeClr val="bg1">
                  <a:lumMod val="85000"/>
                  <a:lumOff val="15000"/>
                </a:schemeClr>
              </a:solidFill>
            </a:endParaRPr>
          </a:p>
        </p:txBody>
      </p:sp>
    </p:spTree>
    <p:extLst>
      <p:ext uri="{BB962C8B-B14F-4D97-AF65-F5344CB8AC3E}">
        <p14:creationId xmlns="" xmlns:p14="http://schemas.microsoft.com/office/powerpoint/2010/main" val="2360038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83320"/>
          </a:xfrm>
        </p:spPr>
        <p:txBody>
          <a:bodyPr>
            <a:noAutofit/>
          </a:bodyPr>
          <a:lstStyle/>
          <a:p>
            <a:pPr lvl="0"/>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Т1анк1азул бак1алда х1арпал </a:t>
            </a:r>
            <a:r>
              <a:rPr lang="ru-RU" sz="2800" dirty="0" err="1" smtClean="0"/>
              <a:t>хъван</a:t>
            </a:r>
            <a:r>
              <a:rPr lang="ru-RU" sz="2800" dirty="0" smtClean="0"/>
              <a:t>, ц1иял </a:t>
            </a:r>
            <a:r>
              <a:rPr lang="ru-RU" sz="2800" dirty="0" err="1" smtClean="0"/>
              <a:t>предметиял</a:t>
            </a:r>
            <a:r>
              <a:rPr lang="ru-RU" sz="2800" dirty="0" smtClean="0"/>
              <a:t> ц1арал </a:t>
            </a:r>
            <a:r>
              <a:rPr lang="ru-RU" sz="2800" dirty="0" err="1" smtClean="0"/>
              <a:t>лъугьинаре</a:t>
            </a:r>
            <a:r>
              <a:rPr lang="ru-RU" sz="2800" dirty="0" smtClean="0"/>
              <a:t>?</a:t>
            </a:r>
            <a:br>
              <a:rPr lang="ru-RU" sz="2800" dirty="0" smtClean="0"/>
            </a:br>
            <a:r>
              <a:rPr lang="ru-RU" sz="2800" dirty="0" smtClean="0"/>
              <a:t> </a:t>
            </a:r>
            <a:r>
              <a:rPr lang="ru-RU" sz="2000" dirty="0" smtClean="0"/>
              <a:t>Ми…</a:t>
            </a:r>
            <a:r>
              <a:rPr lang="ru-RU" sz="2000" dirty="0" err="1" smtClean="0"/>
              <a:t>ир</a:t>
            </a:r>
            <a:r>
              <a:rPr lang="ru-RU" sz="2000" dirty="0" smtClean="0"/>
              <a:t>,                         мо…</a:t>
            </a:r>
            <a:r>
              <a:rPr lang="ru-RU" sz="2000" dirty="0" err="1" smtClean="0"/>
              <a:t>оро</a:t>
            </a:r>
            <a:r>
              <a:rPr lang="ru-RU" sz="2000" dirty="0" smtClean="0"/>
              <a:t>,                          …</a:t>
            </a:r>
            <a:r>
              <a:rPr lang="ru-RU" sz="2000" dirty="0" err="1" smtClean="0"/>
              <a:t>ерело</a:t>
            </a:r>
            <a:r>
              <a:rPr lang="ru-RU" sz="2000" dirty="0" smtClean="0"/>
              <a:t>,</a:t>
            </a:r>
            <a:br>
              <a:rPr lang="ru-RU" sz="2000" dirty="0" smtClean="0"/>
            </a:br>
            <a:r>
              <a:rPr lang="ru-RU" sz="2000" dirty="0" smtClean="0"/>
              <a:t>Ми…</a:t>
            </a:r>
            <a:r>
              <a:rPr lang="ru-RU" sz="2000" dirty="0" err="1" smtClean="0"/>
              <a:t>ир</a:t>
            </a:r>
            <a:r>
              <a:rPr lang="ru-RU" sz="2000" dirty="0" smtClean="0"/>
              <a:t>,                         мо…</a:t>
            </a:r>
            <a:r>
              <a:rPr lang="ru-RU" sz="2000" dirty="0" err="1" smtClean="0"/>
              <a:t>оро</a:t>
            </a:r>
            <a:r>
              <a:rPr lang="ru-RU" sz="2000" dirty="0" smtClean="0"/>
              <a:t>,                          …</a:t>
            </a:r>
            <a:r>
              <a:rPr lang="ru-RU" sz="2000" dirty="0" err="1" smtClean="0"/>
              <a:t>ерело</a:t>
            </a:r>
            <a:r>
              <a:rPr lang="ru-RU" sz="2000" dirty="0" smtClean="0"/>
              <a:t>,</a:t>
            </a:r>
            <a:br>
              <a:rPr lang="ru-RU" sz="2000" dirty="0" smtClean="0"/>
            </a:br>
            <a:r>
              <a:rPr lang="ru-RU" sz="2000" dirty="0" smtClean="0"/>
              <a:t>Ми…</a:t>
            </a:r>
            <a:r>
              <a:rPr lang="ru-RU" sz="2000" dirty="0" err="1" smtClean="0"/>
              <a:t>ир</a:t>
            </a:r>
            <a:r>
              <a:rPr lang="ru-RU" sz="2000" dirty="0" smtClean="0"/>
              <a:t>,                        …ог1о…о                         …</a:t>
            </a:r>
            <a:r>
              <a:rPr lang="ru-RU" sz="2000" dirty="0" err="1" smtClean="0"/>
              <a:t>ерело</a:t>
            </a:r>
            <a:r>
              <a:rPr lang="ru-RU" sz="2000" dirty="0" smtClean="0"/>
              <a:t>.</a:t>
            </a:r>
            <a:br>
              <a:rPr lang="ru-RU" sz="2000" dirty="0" smtClean="0"/>
            </a:br>
            <a:r>
              <a:rPr lang="ru-RU" sz="2000" dirty="0" smtClean="0"/>
              <a:t> </a:t>
            </a:r>
            <a:r>
              <a:rPr lang="ru-RU" sz="1400" dirty="0" smtClean="0"/>
              <a:t>- </a:t>
            </a:r>
            <a:r>
              <a:rPr lang="ru-RU" sz="1400" dirty="0" err="1" smtClean="0"/>
              <a:t>кь</a:t>
            </a:r>
            <a:r>
              <a:rPr lang="ru-RU" sz="1400" dirty="0" smtClean="0"/>
              <a:t>-                                       - г-                                 - </a:t>
            </a:r>
            <a:r>
              <a:rPr lang="ru-RU" sz="1400" dirty="0" err="1" smtClean="0"/>
              <a:t>п</a:t>
            </a:r>
            <a:r>
              <a:rPr lang="ru-RU" sz="1400" dirty="0" smtClean="0"/>
              <a:t>-</a:t>
            </a:r>
            <a:br>
              <a:rPr lang="ru-RU" sz="1400" dirty="0" smtClean="0"/>
            </a:br>
            <a:r>
              <a:rPr lang="ru-RU" sz="1400" dirty="0" smtClean="0"/>
              <a:t>- </a:t>
            </a:r>
            <a:r>
              <a:rPr lang="ru-RU" sz="1400" dirty="0" err="1" smtClean="0"/>
              <a:t>х</a:t>
            </a:r>
            <a:r>
              <a:rPr lang="ru-RU" sz="1400" dirty="0" smtClean="0"/>
              <a:t>-                                         -ж-                                - с-</a:t>
            </a:r>
            <a:br>
              <a:rPr lang="ru-RU" sz="1400" dirty="0" smtClean="0"/>
            </a:br>
            <a:r>
              <a:rPr lang="ru-RU" sz="1400" dirty="0" smtClean="0"/>
              <a:t>- ц1-                                      -б-, -л-                            -г-</a:t>
            </a:r>
            <a:br>
              <a:rPr lang="ru-RU" sz="1400" dirty="0" smtClean="0"/>
            </a:br>
            <a:r>
              <a:rPr lang="ru-RU" sz="1400" dirty="0" smtClean="0"/>
              <a:t> </a:t>
            </a:r>
            <a:r>
              <a:rPr lang="ru-RU" sz="2400" dirty="0" err="1" smtClean="0"/>
              <a:t>Гьаб</a:t>
            </a:r>
            <a:r>
              <a:rPr lang="ru-RU" sz="2400" dirty="0" smtClean="0"/>
              <a:t> к1иябго </a:t>
            </a:r>
            <a:r>
              <a:rPr lang="ru-RU" sz="2400" dirty="0" err="1" smtClean="0"/>
              <a:t>куплеталъулъ</a:t>
            </a:r>
            <a:r>
              <a:rPr lang="ru-RU" sz="2400" dirty="0" smtClean="0"/>
              <a:t> </a:t>
            </a:r>
            <a:r>
              <a:rPr lang="ru-RU" sz="2400" dirty="0" err="1" smtClean="0"/>
              <a:t>кинаб</a:t>
            </a:r>
            <a:r>
              <a:rPr lang="ru-RU" sz="2400" dirty="0" smtClean="0"/>
              <a:t> </a:t>
            </a:r>
            <a:r>
              <a:rPr lang="ru-RU" sz="2400" dirty="0" err="1" smtClean="0"/>
              <a:t>предметалъул</a:t>
            </a:r>
            <a:r>
              <a:rPr lang="ru-RU" sz="2400" dirty="0" smtClean="0"/>
              <a:t> </a:t>
            </a:r>
            <a:r>
              <a:rPr lang="ru-RU" sz="2400" dirty="0" err="1" smtClean="0"/>
              <a:t>бицунеб</a:t>
            </a:r>
            <a:r>
              <a:rPr lang="ru-RU" sz="2400" dirty="0" smtClean="0"/>
              <a:t> </a:t>
            </a:r>
            <a:r>
              <a:rPr lang="ru-RU" sz="2400" dirty="0" err="1" smtClean="0"/>
              <a:t>бугеб</a:t>
            </a:r>
            <a:r>
              <a:rPr lang="ru-RU" sz="3200" dirty="0" smtClean="0"/>
              <a:t/>
            </a:r>
            <a:br>
              <a:rPr lang="ru-RU" sz="3200" dirty="0" smtClean="0"/>
            </a:br>
            <a:r>
              <a:rPr lang="ru-RU" sz="1800" dirty="0" smtClean="0"/>
              <a:t>«</a:t>
            </a:r>
            <a:r>
              <a:rPr lang="ru-RU" sz="1800" dirty="0" err="1" smtClean="0"/>
              <a:t>Ракълида</a:t>
            </a:r>
            <a:r>
              <a:rPr lang="ru-RU" sz="1800" dirty="0" smtClean="0"/>
              <a:t> </a:t>
            </a:r>
            <a:r>
              <a:rPr lang="ru-RU" sz="1800" dirty="0" err="1" smtClean="0"/>
              <a:t>къед</a:t>
            </a:r>
            <a:r>
              <a:rPr lang="ru-RU" sz="1800" dirty="0" smtClean="0"/>
              <a:t> </a:t>
            </a:r>
            <a:r>
              <a:rPr lang="ru-RU" sz="1800" dirty="0" err="1" smtClean="0"/>
              <a:t>гьабулеб</a:t>
            </a:r>
            <a:r>
              <a:rPr lang="ru-RU" sz="1800" dirty="0" smtClean="0"/>
              <a:t>,</a:t>
            </a:r>
            <a:br>
              <a:rPr lang="ru-RU" sz="1800" dirty="0" smtClean="0"/>
            </a:br>
            <a:r>
              <a:rPr lang="ru-RU" sz="1800" dirty="0" smtClean="0"/>
              <a:t>        </a:t>
            </a:r>
            <a:r>
              <a:rPr lang="ru-RU" sz="1800" dirty="0" err="1" smtClean="0"/>
              <a:t>Къебелъухъ</a:t>
            </a:r>
            <a:r>
              <a:rPr lang="ru-RU" sz="1800" dirty="0" smtClean="0"/>
              <a:t> </a:t>
            </a:r>
            <a:r>
              <a:rPr lang="ru-RU" sz="1800" dirty="0" err="1" smtClean="0"/>
              <a:t>махх</a:t>
            </a:r>
            <a:r>
              <a:rPr lang="ru-RU" sz="1800" dirty="0" smtClean="0"/>
              <a:t> бац1улеб,</a:t>
            </a:r>
            <a:br>
              <a:rPr lang="ru-RU" sz="1800" dirty="0" smtClean="0"/>
            </a:br>
            <a:r>
              <a:rPr lang="ru-RU" sz="1800" dirty="0" err="1" smtClean="0"/>
              <a:t>Жибго</a:t>
            </a:r>
            <a:r>
              <a:rPr lang="ru-RU" sz="1800" dirty="0" smtClean="0"/>
              <a:t> </a:t>
            </a:r>
            <a:r>
              <a:rPr lang="ru-RU" sz="1800" dirty="0" err="1" smtClean="0"/>
              <a:t>дун</a:t>
            </a:r>
            <a:r>
              <a:rPr lang="ru-RU" sz="1800" dirty="0" smtClean="0"/>
              <a:t> </a:t>
            </a:r>
            <a:r>
              <a:rPr lang="ru-RU" sz="1800" dirty="0" err="1" smtClean="0"/>
              <a:t>чармил</a:t>
            </a:r>
            <a:r>
              <a:rPr lang="ru-RU" sz="1800" dirty="0" smtClean="0"/>
              <a:t> </a:t>
            </a:r>
            <a:r>
              <a:rPr lang="ru-RU" sz="1800" dirty="0" err="1" smtClean="0"/>
              <a:t>буго</a:t>
            </a:r>
            <a:r>
              <a:rPr lang="ru-RU" sz="1800" dirty="0" smtClean="0"/>
              <a:t>,</a:t>
            </a:r>
            <a:br>
              <a:rPr lang="ru-RU" sz="1800" dirty="0" smtClean="0"/>
            </a:br>
            <a:r>
              <a:rPr lang="ru-RU" sz="1800" dirty="0" smtClean="0"/>
              <a:t>   Г1оркь </a:t>
            </a:r>
            <a:r>
              <a:rPr lang="ru-RU" sz="1800" dirty="0" err="1" smtClean="0"/>
              <a:t>дида</a:t>
            </a:r>
            <a:r>
              <a:rPr lang="ru-RU" sz="1800" dirty="0" smtClean="0"/>
              <a:t> ц1улал </a:t>
            </a:r>
            <a:r>
              <a:rPr lang="ru-RU" sz="1800" dirty="0" err="1" smtClean="0"/>
              <a:t>буго</a:t>
            </a:r>
            <a:r>
              <a:rPr lang="ru-RU" sz="1800" dirty="0" smtClean="0"/>
              <a:t>.</a:t>
            </a:r>
            <a:br>
              <a:rPr lang="ru-RU" sz="1800" dirty="0" smtClean="0"/>
            </a:br>
            <a:r>
              <a:rPr lang="ru-RU" sz="1800" dirty="0" smtClean="0"/>
              <a:t> </a:t>
            </a:r>
            <a:br>
              <a:rPr lang="ru-RU" sz="1800" dirty="0" smtClean="0"/>
            </a:br>
            <a:r>
              <a:rPr lang="ru-RU" sz="1800" dirty="0" smtClean="0"/>
              <a:t>                                Ц1а г1адаб бух1араб рак1</a:t>
            </a:r>
            <a:br>
              <a:rPr lang="ru-RU" sz="1800" dirty="0" smtClean="0"/>
            </a:br>
            <a:r>
              <a:rPr lang="ru-RU" sz="1800" dirty="0" smtClean="0"/>
              <a:t>                        </a:t>
            </a:r>
            <a:r>
              <a:rPr lang="ru-RU" sz="1800" dirty="0" err="1" smtClean="0"/>
              <a:t>Каранда</a:t>
            </a:r>
            <a:r>
              <a:rPr lang="ru-RU" sz="1800" dirty="0" smtClean="0"/>
              <a:t> гьеч1ониги,</a:t>
            </a:r>
            <a:br>
              <a:rPr lang="ru-RU" sz="1800" dirty="0" smtClean="0"/>
            </a:br>
            <a:r>
              <a:rPr lang="ru-RU" sz="1800" dirty="0" smtClean="0"/>
              <a:t>                              </a:t>
            </a:r>
            <a:r>
              <a:rPr lang="ru-RU" sz="1800" dirty="0" err="1" smtClean="0"/>
              <a:t>Кибго</a:t>
            </a:r>
            <a:r>
              <a:rPr lang="ru-RU" sz="1800" dirty="0" smtClean="0"/>
              <a:t> х1алт1и </a:t>
            </a:r>
            <a:r>
              <a:rPr lang="ru-RU" sz="1800" dirty="0" err="1" smtClean="0"/>
              <a:t>бугелъуб</a:t>
            </a:r>
            <a:r>
              <a:rPr lang="ru-RU" sz="1800" dirty="0" smtClean="0"/>
              <a:t/>
            </a:r>
            <a:br>
              <a:rPr lang="ru-RU" sz="1800" dirty="0" smtClean="0"/>
            </a:br>
            <a:r>
              <a:rPr lang="ru-RU" sz="1800" dirty="0" smtClean="0"/>
              <a:t>                          Х1ажат т1убала </a:t>
            </a:r>
            <a:r>
              <a:rPr lang="ru-RU" sz="1800" dirty="0" err="1" smtClean="0"/>
              <a:t>дица</a:t>
            </a:r>
            <a:r>
              <a:rPr lang="ru-RU" sz="1800" dirty="0" smtClean="0"/>
              <a:t>.</a:t>
            </a:r>
            <a:br>
              <a:rPr lang="ru-RU" sz="1800" dirty="0" smtClean="0"/>
            </a:br>
            <a:r>
              <a:rPr lang="ru-RU" sz="1800" dirty="0" smtClean="0"/>
              <a:t> </a:t>
            </a:r>
            <a:r>
              <a:rPr lang="ru-RU" sz="1400" dirty="0" smtClean="0"/>
              <a:t/>
            </a:r>
            <a:br>
              <a:rPr lang="ru-RU" sz="1400" dirty="0" smtClean="0"/>
            </a:br>
            <a:r>
              <a:rPr lang="ru-RU" sz="1400" i="1" dirty="0" smtClean="0"/>
              <a:t>                                                       (кварт1а)</a:t>
            </a:r>
            <a:r>
              <a:rPr lang="ru-RU" sz="1400" dirty="0" smtClean="0"/>
              <a:t/>
            </a:r>
            <a:br>
              <a:rPr lang="ru-RU" sz="1400" dirty="0" smtClean="0"/>
            </a:br>
            <a:r>
              <a:rPr lang="ru-RU" sz="1400" dirty="0" smtClean="0"/>
              <a:t> </a:t>
            </a:r>
            <a:r>
              <a:rPr lang="ru-RU" sz="1200" dirty="0" smtClean="0"/>
              <a:t/>
            </a:r>
            <a:br>
              <a:rPr lang="ru-RU" sz="1200" dirty="0" smtClean="0"/>
            </a:br>
            <a:endParaRPr lang="ru-RU" sz="1200" dirty="0"/>
          </a:p>
        </p:txBody>
      </p:sp>
    </p:spTree>
    <p:extLst>
      <p:ext uri="{BB962C8B-B14F-4D97-AF65-F5344CB8AC3E}">
        <p14:creationId xmlns="" xmlns:p14="http://schemas.microsoft.com/office/powerpoint/2010/main" val="2010624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083320"/>
          </a:xfrm>
        </p:spPr>
        <p:txBody>
          <a:bodyPr>
            <a:noAutofit/>
          </a:bodyPr>
          <a:lstStyle/>
          <a:p>
            <a:pPr lvl="0"/>
            <a:r>
              <a:rPr lang="ru-RU" sz="2000" dirty="0" err="1" smtClean="0"/>
              <a:t>Гьал</a:t>
            </a:r>
            <a:r>
              <a:rPr lang="ru-RU" sz="2000" dirty="0" smtClean="0"/>
              <a:t> </a:t>
            </a:r>
            <a:r>
              <a:rPr lang="ru-RU" sz="2000" dirty="0" err="1" smtClean="0"/>
              <a:t>прилгательноял</a:t>
            </a:r>
            <a:r>
              <a:rPr lang="ru-RU" sz="2000" dirty="0" smtClean="0"/>
              <a:t> </a:t>
            </a:r>
            <a:r>
              <a:rPr lang="ru-RU" sz="2000" dirty="0" err="1" smtClean="0"/>
              <a:t>кинаб</a:t>
            </a:r>
            <a:r>
              <a:rPr lang="ru-RU" sz="2000" dirty="0" smtClean="0"/>
              <a:t> </a:t>
            </a:r>
            <a:r>
              <a:rPr lang="ru-RU" sz="2000" dirty="0" err="1" smtClean="0"/>
              <a:t>каламалъул</a:t>
            </a:r>
            <a:r>
              <a:rPr lang="ru-RU" sz="2000" dirty="0" smtClean="0"/>
              <a:t> бут1аялдасан </a:t>
            </a:r>
            <a:r>
              <a:rPr lang="ru-RU" sz="2000" dirty="0" err="1" smtClean="0"/>
              <a:t>лъугьун</a:t>
            </a:r>
            <a:r>
              <a:rPr lang="ru-RU" sz="2000" dirty="0" smtClean="0"/>
              <a:t> </a:t>
            </a:r>
            <a:r>
              <a:rPr lang="ru-RU" sz="2000" dirty="0" err="1" smtClean="0"/>
              <a:t>ругел</a:t>
            </a:r>
            <a:r>
              <a:rPr lang="ru-RU" sz="2000" dirty="0" smtClean="0"/>
              <a:t>?</a:t>
            </a:r>
            <a:br>
              <a:rPr lang="ru-RU" sz="2000" dirty="0" smtClean="0"/>
            </a:br>
            <a:r>
              <a:rPr lang="ru-RU" sz="2000" dirty="0" smtClean="0"/>
              <a:t> </a:t>
            </a:r>
            <a:br>
              <a:rPr lang="ru-RU" sz="2000" dirty="0" smtClean="0"/>
            </a:br>
            <a:r>
              <a:rPr lang="ru-RU" sz="2000" dirty="0" smtClean="0"/>
              <a:t>            </a:t>
            </a:r>
            <a:r>
              <a:rPr lang="ru-RU" sz="2000" dirty="0" err="1" smtClean="0"/>
              <a:t>Гьанжесеб</a:t>
            </a:r>
            <a:r>
              <a:rPr lang="ru-RU" sz="2000" dirty="0" smtClean="0"/>
              <a:t>                                                </a:t>
            </a:r>
            <a:r>
              <a:rPr lang="ru-RU" sz="2000" dirty="0" err="1" smtClean="0"/>
              <a:t>Радалисеб</a:t>
            </a:r>
            <a:r>
              <a:rPr lang="ru-RU" sz="2000" dirty="0" smtClean="0"/>
              <a:t/>
            </a:r>
            <a:br>
              <a:rPr lang="ru-RU" sz="2000" dirty="0" smtClean="0"/>
            </a:br>
            <a:r>
              <a:rPr lang="ru-RU" sz="2000" dirty="0" smtClean="0"/>
              <a:t>          </a:t>
            </a:r>
            <a:r>
              <a:rPr lang="ru-RU" sz="2000" dirty="0" err="1" smtClean="0"/>
              <a:t>Метерисеб</a:t>
            </a:r>
            <a:r>
              <a:rPr lang="ru-RU" sz="2000" dirty="0" smtClean="0"/>
              <a:t>                                               </a:t>
            </a:r>
            <a:r>
              <a:rPr lang="ru-RU" sz="2000" dirty="0" err="1" smtClean="0"/>
              <a:t>Къасисеб</a:t>
            </a:r>
            <a:r>
              <a:rPr lang="ru-RU" sz="2000" dirty="0" smtClean="0"/>
              <a:t/>
            </a:r>
            <a:br>
              <a:rPr lang="ru-RU" sz="2000" dirty="0" smtClean="0"/>
            </a:br>
            <a:r>
              <a:rPr lang="ru-RU" sz="2000" dirty="0" smtClean="0"/>
              <a:t>          </a:t>
            </a:r>
            <a:r>
              <a:rPr lang="ru-RU" sz="2000" dirty="0" err="1" smtClean="0"/>
              <a:t>Сонисеб</a:t>
            </a:r>
            <a:r>
              <a:rPr lang="ru-RU" sz="2000" dirty="0" smtClean="0"/>
              <a:t>                                                   </a:t>
            </a:r>
            <a:r>
              <a:rPr lang="ru-RU" sz="2000" dirty="0" err="1" smtClean="0"/>
              <a:t>Досиесеб</a:t>
            </a:r>
            <a:r>
              <a:rPr lang="ru-RU" sz="2000" dirty="0" smtClean="0"/>
              <a:t/>
            </a:r>
            <a:br>
              <a:rPr lang="ru-RU" sz="2000" dirty="0" smtClean="0"/>
            </a:br>
            <a:r>
              <a:rPr lang="ru-RU" sz="2000" dirty="0" smtClean="0"/>
              <a:t> </a:t>
            </a:r>
            <a:br>
              <a:rPr lang="ru-RU" sz="2000" dirty="0" smtClean="0"/>
            </a:br>
            <a:r>
              <a:rPr lang="ru-RU" sz="2000" dirty="0" smtClean="0"/>
              <a:t/>
            </a:r>
            <a:br>
              <a:rPr lang="ru-RU" sz="2000" dirty="0" smtClean="0"/>
            </a:br>
            <a:r>
              <a:rPr lang="ru-RU" sz="2000" dirty="0" smtClean="0"/>
              <a:t> </a:t>
            </a:r>
            <a:br>
              <a:rPr lang="ru-RU" sz="2000" dirty="0" smtClean="0"/>
            </a:br>
            <a:r>
              <a:rPr lang="ru-RU" sz="2000" dirty="0" smtClean="0"/>
              <a:t>«К», «Б» х1арпалдасан </a:t>
            </a:r>
            <a:r>
              <a:rPr lang="ru-RU" sz="2000" dirty="0" err="1" smtClean="0"/>
              <a:t>байбихьулел</a:t>
            </a:r>
            <a:r>
              <a:rPr lang="ru-RU" sz="2000" dirty="0" smtClean="0"/>
              <a:t> </a:t>
            </a:r>
            <a:r>
              <a:rPr lang="ru-RU" sz="2000" dirty="0" err="1" smtClean="0"/>
              <a:t>прилагательноял</a:t>
            </a:r>
            <a:r>
              <a:rPr lang="ru-RU" sz="2000" dirty="0" smtClean="0"/>
              <a:t> </a:t>
            </a:r>
            <a:r>
              <a:rPr lang="ru-RU" sz="2000" dirty="0" err="1" smtClean="0"/>
              <a:t>ургъе</a:t>
            </a:r>
            <a:r>
              <a:rPr lang="ru-RU" sz="2000" dirty="0" smtClean="0"/>
              <a:t>.</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t>
            </a:r>
            <a:br>
              <a:rPr lang="ru-RU" sz="2000" dirty="0" smtClean="0"/>
            </a:br>
            <a:r>
              <a:rPr lang="ru-RU" sz="2000" dirty="0" smtClean="0"/>
              <a:t>(</a:t>
            </a:r>
            <a:r>
              <a:rPr lang="ru-RU" sz="2000" dirty="0" err="1" smtClean="0"/>
              <a:t>кепаб</a:t>
            </a:r>
            <a:r>
              <a:rPr lang="ru-RU" sz="2000" dirty="0" smtClean="0"/>
              <a:t>, </a:t>
            </a:r>
            <a:r>
              <a:rPr lang="ru-RU" sz="2000" dirty="0" err="1" smtClean="0"/>
              <a:t>квешаб</a:t>
            </a:r>
            <a:r>
              <a:rPr lang="ru-RU" sz="2000" dirty="0" smtClean="0"/>
              <a:t>, </a:t>
            </a:r>
            <a:r>
              <a:rPr lang="ru-RU" sz="2000" dirty="0" err="1" smtClean="0"/>
              <a:t>кутакаб</a:t>
            </a:r>
            <a:r>
              <a:rPr lang="ru-RU" sz="2000" dirty="0" smtClean="0"/>
              <a:t>, квег1енаб, </a:t>
            </a:r>
            <a:r>
              <a:rPr lang="ru-RU" sz="2000" dirty="0" err="1" smtClean="0"/>
              <a:t>камилаб</a:t>
            </a:r>
            <a:r>
              <a:rPr lang="ru-RU" sz="2000" dirty="0" smtClean="0"/>
              <a:t>, </a:t>
            </a:r>
            <a:r>
              <a:rPr lang="ru-RU" sz="2000" dirty="0" err="1" smtClean="0"/>
              <a:t>кваранаб</a:t>
            </a:r>
            <a:r>
              <a:rPr lang="ru-RU" sz="2000" dirty="0" smtClean="0"/>
              <a:t>)</a:t>
            </a:r>
            <a:br>
              <a:rPr lang="ru-RU" sz="2000" dirty="0" smtClean="0"/>
            </a:br>
            <a:r>
              <a:rPr lang="ru-RU" sz="2000" dirty="0" smtClean="0"/>
              <a:t>(</a:t>
            </a:r>
            <a:r>
              <a:rPr lang="ru-RU" sz="2000" dirty="0" err="1" smtClean="0"/>
              <a:t>биараб</a:t>
            </a:r>
            <a:r>
              <a:rPr lang="ru-RU" sz="2000" dirty="0" smtClean="0"/>
              <a:t>, </a:t>
            </a:r>
            <a:r>
              <a:rPr lang="ru-RU" sz="2000" dirty="0" err="1" smtClean="0"/>
              <a:t>бицараб</a:t>
            </a:r>
            <a:r>
              <a:rPr lang="ru-RU" sz="2000" dirty="0" smtClean="0"/>
              <a:t>, бик1араб, баг1араб, бит1араб, бац1ц1адаб, </a:t>
            </a:r>
            <a:r>
              <a:rPr lang="ru-RU" sz="2000" dirty="0" err="1" smtClean="0"/>
              <a:t>бищараб</a:t>
            </a:r>
            <a:r>
              <a:rPr lang="ru-RU" sz="2000" dirty="0" smtClean="0"/>
              <a:t>, </a:t>
            </a:r>
            <a:r>
              <a:rPr lang="ru-RU" sz="2000" dirty="0" err="1" smtClean="0"/>
              <a:t>барщараб</a:t>
            </a:r>
            <a:r>
              <a:rPr lang="ru-RU" sz="2000" dirty="0" smtClean="0"/>
              <a:t>).</a:t>
            </a:r>
            <a:br>
              <a:rPr lang="ru-RU" sz="2000" dirty="0" smtClean="0"/>
            </a:br>
            <a:endParaRPr lang="ru-RU" sz="2000" dirty="0"/>
          </a:p>
        </p:txBody>
      </p:sp>
    </p:spTree>
    <p:extLst>
      <p:ext uri="{BB962C8B-B14F-4D97-AF65-F5344CB8AC3E}">
        <p14:creationId xmlns="" xmlns:p14="http://schemas.microsoft.com/office/powerpoint/2010/main" val="2010624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40444"/>
          </a:xfrm>
        </p:spPr>
        <p:txBody>
          <a:bodyPr>
            <a:noAutofit/>
          </a:bodyPr>
          <a:lstStyle/>
          <a:p>
            <a:pPr lvl="0"/>
            <a:r>
              <a:rPr lang="ru-RU" sz="2400" dirty="0" smtClean="0"/>
              <a:t/>
            </a:r>
            <a:br>
              <a:rPr lang="ru-RU" sz="2400" dirty="0" smtClean="0"/>
            </a:br>
            <a:r>
              <a:rPr lang="ru-RU" sz="2400" dirty="0" smtClean="0"/>
              <a:t/>
            </a:r>
            <a:br>
              <a:rPr lang="ru-RU" sz="2400" dirty="0" smtClean="0"/>
            </a:br>
            <a:r>
              <a:rPr lang="ru-RU" sz="2400" dirty="0" err="1" smtClean="0"/>
              <a:t>Лъабго</a:t>
            </a:r>
            <a:r>
              <a:rPr lang="ru-RU" sz="2400" dirty="0" smtClean="0"/>
              <a:t> къот1елалъуб 80 </a:t>
            </a:r>
            <a:r>
              <a:rPr lang="ru-RU" sz="2400" dirty="0" err="1" smtClean="0"/>
              <a:t>кин</a:t>
            </a:r>
            <a:r>
              <a:rPr lang="ru-RU" sz="2400" dirty="0" smtClean="0"/>
              <a:t> </a:t>
            </a:r>
            <a:r>
              <a:rPr lang="ru-RU" sz="2400" dirty="0" err="1" smtClean="0"/>
              <a:t>хъвалеб</a:t>
            </a:r>
            <a:r>
              <a:rPr lang="ru-RU" sz="2400" dirty="0" smtClean="0"/>
              <a:t>?</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r>
            <a:br>
              <a:rPr lang="ru-RU" sz="2400" dirty="0" smtClean="0"/>
            </a:br>
            <a:r>
              <a:rPr lang="ru-RU" sz="2400" dirty="0" smtClean="0"/>
              <a:t> </a:t>
            </a:r>
            <a:br>
              <a:rPr lang="ru-RU" sz="2400" dirty="0" smtClean="0"/>
            </a:br>
            <a:r>
              <a:rPr lang="ru-RU" sz="2400" dirty="0" smtClean="0"/>
              <a:t> Рик1к1еналъул </a:t>
            </a:r>
            <a:r>
              <a:rPr lang="ru-RU" sz="2400" dirty="0" err="1" smtClean="0"/>
              <a:t>аслу</a:t>
            </a:r>
            <a:r>
              <a:rPr lang="ru-RU" sz="2400" dirty="0" smtClean="0"/>
              <a:t> </a:t>
            </a:r>
            <a:r>
              <a:rPr lang="ru-RU" sz="2400" dirty="0" err="1" smtClean="0"/>
              <a:t>гъорлъ</a:t>
            </a:r>
            <a:r>
              <a:rPr lang="ru-RU" sz="2400" dirty="0" smtClean="0"/>
              <a:t> </a:t>
            </a:r>
            <a:r>
              <a:rPr lang="ru-RU" sz="2400" dirty="0" err="1" smtClean="0"/>
              <a:t>бугел</a:t>
            </a:r>
            <a:r>
              <a:rPr lang="ru-RU" sz="2400" dirty="0" smtClean="0"/>
              <a:t> </a:t>
            </a:r>
            <a:r>
              <a:rPr lang="ru-RU" sz="2400" dirty="0" err="1" smtClean="0"/>
              <a:t>журарал</a:t>
            </a:r>
            <a:r>
              <a:rPr lang="ru-RU" sz="2400" dirty="0" smtClean="0"/>
              <a:t> раг1абихъвай:</a:t>
            </a:r>
            <a:br>
              <a:rPr lang="ru-RU" sz="2400" dirty="0" smtClean="0"/>
            </a:br>
            <a:r>
              <a:rPr lang="ru-RU" sz="2400" dirty="0" smtClean="0"/>
              <a:t> </a:t>
            </a:r>
            <a:br>
              <a:rPr lang="ru-RU" sz="2400" dirty="0" smtClean="0"/>
            </a:br>
            <a:r>
              <a:rPr lang="ru-RU" sz="2400" dirty="0" smtClean="0"/>
              <a:t>    </a:t>
            </a:r>
            <a:r>
              <a:rPr lang="ru-RU" sz="2400" dirty="0" err="1" smtClean="0"/>
              <a:t>Анкьгъатаб</a:t>
            </a:r>
            <a:r>
              <a:rPr lang="ru-RU" sz="2400" dirty="0" smtClean="0"/>
              <a:t>, анкьт1алаяб, анкьк1ач1, анц1илбет1ер, ич1гох1, ич1к1ал,      лъабг1ин.</a:t>
            </a:r>
            <a:br>
              <a:rPr lang="ru-RU" sz="2400" dirty="0" smtClean="0"/>
            </a:br>
            <a:r>
              <a:rPr lang="ru-RU" sz="2400" dirty="0" smtClean="0"/>
              <a:t> </a:t>
            </a:r>
            <a:br>
              <a:rPr lang="ru-RU" sz="2400" dirty="0" smtClean="0"/>
            </a:br>
            <a:endParaRPr lang="ru-RU" sz="2400" dirty="0"/>
          </a:p>
        </p:txBody>
      </p:sp>
      <p:graphicFrame>
        <p:nvGraphicFramePr>
          <p:cNvPr id="3" name="Таблица 2"/>
          <p:cNvGraphicFramePr>
            <a:graphicFrameLocks noGrp="1"/>
          </p:cNvGraphicFramePr>
          <p:nvPr/>
        </p:nvGraphicFramePr>
        <p:xfrm>
          <a:off x="1500166" y="2571744"/>
          <a:ext cx="6096000" cy="3708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ru-RU" b="0" dirty="0" smtClean="0"/>
                        <a:t>4</a:t>
                      </a:r>
                      <a:endParaRPr lang="ru-RU" b="0" dirty="0"/>
                    </a:p>
                  </a:txBody>
                  <a:tcPr/>
                </a:tc>
                <a:tc>
                  <a:txBody>
                    <a:bodyPr/>
                    <a:lstStyle/>
                    <a:p>
                      <a:r>
                        <a:rPr lang="ru-RU" dirty="0" smtClean="0"/>
                        <a:t>2</a:t>
                      </a:r>
                      <a:endParaRPr lang="ru-RU" dirty="0"/>
                    </a:p>
                  </a:txBody>
                  <a:tcPr/>
                </a:tc>
                <a:tc>
                  <a:txBody>
                    <a:bodyPr/>
                    <a:lstStyle/>
                    <a:p>
                      <a:r>
                        <a:rPr lang="ru-RU" dirty="0" smtClean="0"/>
                        <a:t>0</a:t>
                      </a:r>
                      <a:endParaRPr lang="ru-RU" dirty="0"/>
                    </a:p>
                  </a:txBody>
                  <a:tcPr/>
                </a:tc>
              </a:tr>
            </a:tbl>
          </a:graphicData>
        </a:graphic>
      </p:graphicFrame>
    </p:spTree>
    <p:extLst>
      <p:ext uri="{BB962C8B-B14F-4D97-AF65-F5344CB8AC3E}">
        <p14:creationId xmlns="" xmlns:p14="http://schemas.microsoft.com/office/powerpoint/2010/main" val="2010624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69072"/>
          </a:xfrm>
        </p:spPr>
        <p:txBody>
          <a:bodyPr>
            <a:noAutofit/>
          </a:bodyPr>
          <a:lstStyle/>
          <a:p>
            <a:pPr lvl="0"/>
            <a:r>
              <a:rPr lang="ru-RU" sz="4000" dirty="0" err="1" smtClean="0"/>
              <a:t>Гьал</a:t>
            </a:r>
            <a:r>
              <a:rPr lang="ru-RU" sz="4000" dirty="0" smtClean="0"/>
              <a:t> </a:t>
            </a:r>
            <a:r>
              <a:rPr lang="ru-RU" sz="4000" dirty="0" err="1" smtClean="0"/>
              <a:t>предметиял</a:t>
            </a:r>
            <a:r>
              <a:rPr lang="ru-RU" sz="4000" dirty="0" smtClean="0"/>
              <a:t> ц1аразул г1емерлъул форма </a:t>
            </a:r>
            <a:r>
              <a:rPr lang="ru-RU" sz="4000" dirty="0" err="1" smtClean="0"/>
              <a:t>лъугьинабе</a:t>
            </a:r>
            <a:r>
              <a:rPr lang="ru-RU" sz="4000" dirty="0" smtClean="0"/>
              <a:t>?</a:t>
            </a:r>
            <a:br>
              <a:rPr lang="ru-RU" sz="4000" dirty="0" smtClean="0"/>
            </a:br>
            <a:r>
              <a:rPr lang="ru-RU" sz="4000" dirty="0" smtClean="0"/>
              <a:t> </a:t>
            </a:r>
            <a:br>
              <a:rPr lang="ru-RU" sz="4000" dirty="0" smtClean="0"/>
            </a:br>
            <a:r>
              <a:rPr lang="ru-RU" sz="4000" dirty="0" smtClean="0"/>
              <a:t> </a:t>
            </a:r>
            <a:br>
              <a:rPr lang="ru-RU" sz="4000" dirty="0" smtClean="0"/>
            </a:br>
            <a:r>
              <a:rPr lang="ru-RU" sz="4000" dirty="0" smtClean="0"/>
              <a:t>Ч1ужу, </a:t>
            </a:r>
            <a:r>
              <a:rPr lang="ru-RU" sz="4000" dirty="0" err="1" smtClean="0"/>
              <a:t>чи</a:t>
            </a:r>
            <a:r>
              <a:rPr lang="ru-RU" sz="4000" dirty="0" smtClean="0"/>
              <a:t>, </a:t>
            </a:r>
            <a:r>
              <a:rPr lang="ru-RU" sz="4000" dirty="0" err="1" smtClean="0"/>
              <a:t>инсан</a:t>
            </a:r>
            <a:r>
              <a:rPr lang="ru-RU" sz="4000" dirty="0" smtClean="0"/>
              <a:t>, г1ака, ц1ц1е, г1ин, </a:t>
            </a:r>
            <a:r>
              <a:rPr lang="ru-RU" sz="4000" dirty="0" err="1" smtClean="0"/>
              <a:t>рукъ</a:t>
            </a:r>
            <a:r>
              <a:rPr lang="ru-RU" sz="4000" dirty="0" smtClean="0"/>
              <a:t>, </a:t>
            </a:r>
            <a:r>
              <a:rPr lang="ru-RU" sz="4000" dirty="0" err="1" smtClean="0"/>
              <a:t>тушман</a:t>
            </a:r>
            <a:r>
              <a:rPr lang="ru-RU" sz="4000" dirty="0" smtClean="0"/>
              <a:t>, </a:t>
            </a:r>
            <a:r>
              <a:rPr lang="ru-RU" sz="4000" dirty="0" err="1" smtClean="0"/>
              <a:t>рукь</a:t>
            </a:r>
            <a:r>
              <a:rPr lang="ru-RU" sz="4000" dirty="0" smtClean="0"/>
              <a:t>, </a:t>
            </a:r>
            <a:r>
              <a:rPr lang="ru-RU" sz="4000" dirty="0" err="1" smtClean="0"/>
              <a:t>хъабахъ</a:t>
            </a:r>
            <a:r>
              <a:rPr lang="ru-RU" sz="4000" dirty="0" smtClean="0"/>
              <a:t>, </a:t>
            </a:r>
            <a:r>
              <a:rPr lang="ru-RU" sz="4000" dirty="0" err="1" smtClean="0"/>
              <a:t>хъаба</a:t>
            </a:r>
            <a:r>
              <a:rPr lang="ru-RU" sz="4000" dirty="0" smtClean="0"/>
              <a:t>, </a:t>
            </a:r>
            <a:r>
              <a:rPr lang="ru-RU" sz="4000" dirty="0" err="1" smtClean="0"/>
              <a:t>лагъ</a:t>
            </a:r>
            <a:r>
              <a:rPr lang="ru-RU" sz="4000" dirty="0" smtClean="0"/>
              <a:t>.</a:t>
            </a:r>
            <a:br>
              <a:rPr lang="ru-RU" sz="4000" dirty="0" smtClean="0"/>
            </a:br>
            <a:r>
              <a:rPr lang="ru-RU" sz="4000" dirty="0" smtClean="0"/>
              <a:t> </a:t>
            </a:r>
            <a:br>
              <a:rPr lang="ru-RU" sz="4000" dirty="0" smtClean="0"/>
            </a:br>
            <a:endParaRPr lang="ru-RU" sz="4000" dirty="0"/>
          </a:p>
        </p:txBody>
      </p:sp>
    </p:spTree>
    <p:extLst>
      <p:ext uri="{BB962C8B-B14F-4D97-AF65-F5344CB8AC3E}">
        <p14:creationId xmlns="" xmlns:p14="http://schemas.microsoft.com/office/powerpoint/2010/main" val="20106246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46650"/>
          </a:xfrm>
        </p:spPr>
        <p:txBody>
          <a:bodyPr>
            <a:normAutofit/>
          </a:bodyPr>
          <a:lstStyle/>
          <a:p>
            <a:pPr algn="l"/>
            <a:r>
              <a:rPr lang="ru-RU" sz="3600" i="1" dirty="0">
                <a:solidFill>
                  <a:prstClr val="black">
                    <a:lumMod val="95000"/>
                    <a:lumOff val="5000"/>
                  </a:prstClr>
                </a:solidFill>
              </a:rPr>
              <a:t> </a:t>
            </a:r>
            <a:r>
              <a:rPr lang="ru-RU" sz="3600" i="1" dirty="0" smtClean="0">
                <a:solidFill>
                  <a:prstClr val="black">
                    <a:lumMod val="95000"/>
                    <a:lumOff val="5000"/>
                  </a:prstClr>
                </a:solidFill>
              </a:rPr>
              <a:t/>
            </a:r>
            <a:br>
              <a:rPr lang="ru-RU" sz="3600" i="1" dirty="0" smtClean="0">
                <a:solidFill>
                  <a:prstClr val="black">
                    <a:lumMod val="95000"/>
                    <a:lumOff val="5000"/>
                  </a:prstClr>
                </a:solidFill>
              </a:rPr>
            </a:br>
            <a:endParaRPr lang="ru-RU" sz="5400" dirty="0"/>
          </a:p>
        </p:txBody>
      </p:sp>
      <p:sp>
        <p:nvSpPr>
          <p:cNvPr id="11265" name="Rectangle 1"/>
          <p:cNvSpPr>
            <a:spLocks noChangeArrowheads="1"/>
          </p:cNvSpPr>
          <p:nvPr/>
        </p:nvSpPr>
        <p:spPr bwMode="auto">
          <a:xfrm>
            <a:off x="0" y="0"/>
            <a:ext cx="9294596" cy="104644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AutoNum type="arabicPeriod"/>
              <a:tabLst/>
            </a:pPr>
            <a:endPar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Tx/>
              <a:buAutoNum type="arabicPeriod"/>
              <a:tabLst/>
            </a:pPr>
            <a:endParaRPr lang="ru-RU" sz="1400" b="1" dirty="0" smtClean="0">
              <a:latin typeface="Arial" pitchFamily="34" charset="0"/>
              <a:ea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Tx/>
              <a:buAutoNum type="arabicPeriod"/>
              <a:tabLst/>
            </a:pPr>
            <a:endPar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Arial" pitchFamily="34" charset="0"/>
                <a:cs typeface="Arial" pitchFamily="34" charset="0"/>
              </a:rPr>
              <a:t>    </a:t>
            </a:r>
            <a:r>
              <a:rPr kumimoji="0" lang="ru-RU" sz="2000" b="1" i="0" u="none" strike="noStrike" cap="none" normalizeH="0" baseline="0" dirty="0" err="1" smtClean="0">
                <a:ln>
                  <a:noFill/>
                </a:ln>
                <a:solidFill>
                  <a:schemeClr val="tx1"/>
                </a:solidFill>
                <a:effectLst/>
                <a:latin typeface="Arial" pitchFamily="34" charset="0"/>
                <a:cs typeface="Arial" pitchFamily="34" charset="0"/>
              </a:rPr>
              <a:t>Гьоркьосеб</a:t>
            </a:r>
            <a:r>
              <a:rPr kumimoji="0" lang="ru-RU" sz="2000" b="1" i="0" u="none" strike="noStrike" cap="none" normalizeH="0" dirty="0" smtClean="0">
                <a:ln>
                  <a:noFill/>
                </a:ln>
                <a:solidFill>
                  <a:schemeClr val="tx1"/>
                </a:solidFill>
                <a:effectLst/>
                <a:latin typeface="Arial" pitchFamily="34" charset="0"/>
                <a:cs typeface="Arial" pitchFamily="34" charset="0"/>
              </a:rPr>
              <a:t> </a:t>
            </a:r>
            <a:r>
              <a:rPr kumimoji="0" lang="ru-RU" sz="2000" b="1" i="0" u="none" strike="noStrike" cap="none" normalizeH="0" dirty="0" err="1" smtClean="0">
                <a:ln>
                  <a:noFill/>
                </a:ln>
                <a:solidFill>
                  <a:schemeClr val="tx1"/>
                </a:solidFill>
                <a:effectLst/>
                <a:latin typeface="Arial" pitchFamily="34" charset="0"/>
                <a:cs typeface="Arial" pitchFamily="34" charset="0"/>
              </a:rPr>
              <a:t>жинсалъул</a:t>
            </a:r>
            <a:r>
              <a:rPr kumimoji="0" lang="ru-RU" sz="2000" b="1" i="0" u="none" strike="noStrike" cap="none" normalizeH="0" dirty="0" smtClean="0">
                <a:ln>
                  <a:noFill/>
                </a:ln>
                <a:solidFill>
                  <a:schemeClr val="tx1"/>
                </a:solidFill>
                <a:effectLst/>
                <a:latin typeface="Arial" pitchFamily="34" charset="0"/>
                <a:cs typeface="Arial" pitchFamily="34" charset="0"/>
              </a:rPr>
              <a:t> </a:t>
            </a:r>
            <a:r>
              <a:rPr kumimoji="0" lang="ru-RU" sz="2000" b="1" i="0" u="none" strike="noStrike" cap="none" normalizeH="0" dirty="0" err="1" smtClean="0">
                <a:ln>
                  <a:noFill/>
                </a:ln>
                <a:solidFill>
                  <a:schemeClr val="tx1"/>
                </a:solidFill>
                <a:effectLst/>
                <a:latin typeface="Arial" pitchFamily="34" charset="0"/>
                <a:cs typeface="Arial" pitchFamily="34" charset="0"/>
              </a:rPr>
              <a:t>ахир</a:t>
            </a:r>
            <a:r>
              <a:rPr kumimoji="0" lang="ru-RU" sz="2000" b="1" i="0" u="none" strike="noStrike" cap="none" normalizeH="0" dirty="0" smtClean="0">
                <a:ln>
                  <a:noFill/>
                </a:ln>
                <a:solidFill>
                  <a:schemeClr val="tx1"/>
                </a:solidFill>
                <a:effectLst/>
                <a:latin typeface="Arial" pitchFamily="34" charset="0"/>
                <a:cs typeface="Arial" pitchFamily="34" charset="0"/>
              </a:rPr>
              <a:t> </a:t>
            </a:r>
            <a:r>
              <a:rPr kumimoji="0" lang="ru-RU" sz="2000" b="1" i="0" u="none" strike="noStrike" cap="none" normalizeH="0" dirty="0" err="1" smtClean="0">
                <a:ln>
                  <a:noFill/>
                </a:ln>
                <a:solidFill>
                  <a:schemeClr val="tx1"/>
                </a:solidFill>
                <a:effectLst/>
                <a:latin typeface="Arial" pitchFamily="34" charset="0"/>
                <a:cs typeface="Arial" pitchFamily="34" charset="0"/>
              </a:rPr>
              <a:t>бугел</a:t>
            </a:r>
            <a:r>
              <a:rPr kumimoji="0" lang="ru-RU" sz="2000" b="1" i="0" u="none" strike="noStrike" cap="none" normalizeH="0" dirty="0" smtClean="0">
                <a:ln>
                  <a:noFill/>
                </a:ln>
                <a:solidFill>
                  <a:schemeClr val="tx1"/>
                </a:solidFill>
                <a:effectLst/>
                <a:latin typeface="Arial" pitchFamily="34" charset="0"/>
                <a:cs typeface="Arial" pitchFamily="34" charset="0"/>
              </a:rPr>
              <a:t> </a:t>
            </a:r>
            <a:r>
              <a:rPr kumimoji="0" lang="ru-RU" sz="2000" b="1" i="0" u="none" strike="noStrike" cap="none" normalizeH="0" dirty="0" err="1" smtClean="0">
                <a:ln>
                  <a:noFill/>
                </a:ln>
                <a:solidFill>
                  <a:schemeClr val="tx1"/>
                </a:solidFill>
                <a:effectLst/>
                <a:latin typeface="Arial" pitchFamily="34" charset="0"/>
                <a:cs typeface="Arial" pitchFamily="34" charset="0"/>
              </a:rPr>
              <a:t>прилагательноял</a:t>
            </a:r>
            <a:r>
              <a:rPr kumimoji="0" lang="ru-RU" sz="2000" b="1" i="0" u="none" strike="noStrike" cap="none" normalizeH="0" dirty="0" smtClean="0">
                <a:ln>
                  <a:noFill/>
                </a:ln>
                <a:solidFill>
                  <a:schemeClr val="tx1"/>
                </a:solidFill>
                <a:effectLst/>
                <a:latin typeface="Arial" pitchFamily="34" charset="0"/>
                <a:cs typeface="Arial" pitchFamily="34" charset="0"/>
              </a:rPr>
              <a:t> </a:t>
            </a:r>
            <a:r>
              <a:rPr kumimoji="0" lang="ru-RU" sz="2000" b="1" i="0" u="none" strike="noStrike" cap="none" normalizeH="0" dirty="0" err="1" smtClean="0">
                <a:ln>
                  <a:noFill/>
                </a:ln>
                <a:solidFill>
                  <a:schemeClr val="tx1"/>
                </a:solidFill>
                <a:effectLst/>
                <a:latin typeface="Arial" pitchFamily="34" charset="0"/>
                <a:cs typeface="Arial" pitchFamily="34" charset="0"/>
              </a:rPr>
              <a:t>хъван</a:t>
            </a:r>
            <a:r>
              <a:rPr kumimoji="0" lang="ru-RU" sz="2000" b="1" i="0" u="none" strike="noStrike" cap="none" normalizeH="0" dirty="0" smtClean="0">
                <a:ln>
                  <a:noFill/>
                </a:ln>
                <a:solidFill>
                  <a:schemeClr val="tx1"/>
                </a:solidFill>
                <a:effectLst/>
                <a:latin typeface="Arial" pitchFamily="34" charset="0"/>
                <a:cs typeface="Arial" pitchFamily="34" charset="0"/>
              </a:rPr>
              <a:t>, ц1езабе.</a:t>
            </a:r>
            <a:endParaRPr kumimoji="0" lang="ru-RU" sz="20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7" name="Таблица 6"/>
          <p:cNvGraphicFramePr>
            <a:graphicFrameLocks noGrp="1"/>
          </p:cNvGraphicFramePr>
          <p:nvPr/>
        </p:nvGraphicFramePr>
        <p:xfrm>
          <a:off x="3071802" y="2000240"/>
          <a:ext cx="3357588" cy="2590800"/>
        </p:xfrm>
        <a:graphic>
          <a:graphicData uri="http://schemas.openxmlformats.org/drawingml/2006/table">
            <a:tbl>
              <a:tblPr firstRow="1" bandRow="1">
                <a:tableStyleId>{5C22544A-7EE6-4342-B048-85BDC9FD1C3A}</a:tableStyleId>
              </a:tblPr>
              <a:tblGrid>
                <a:gridCol w="398358"/>
                <a:gridCol w="458898"/>
                <a:gridCol w="500066"/>
                <a:gridCol w="428628"/>
                <a:gridCol w="500066"/>
                <a:gridCol w="500066"/>
                <a:gridCol w="571506"/>
              </a:tblGrid>
              <a:tr h="0">
                <a:tc>
                  <a:txBody>
                    <a:bodyPr/>
                    <a:lstStyle/>
                    <a:p>
                      <a:r>
                        <a:rPr lang="ru-RU" dirty="0" smtClean="0"/>
                        <a:t>б</a:t>
                      </a:r>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endParaRPr lang="ru-RU" dirty="0"/>
                    </a:p>
                  </a:txBody>
                  <a:tcPr/>
                </a:tc>
                <a:tc>
                  <a:txBody>
                    <a:bodyPr/>
                    <a:lstStyle/>
                    <a:p>
                      <a:r>
                        <a:rPr lang="ru-RU" dirty="0" smtClean="0"/>
                        <a:t>б</a:t>
                      </a:r>
                      <a:endParaRPr lang="ru-RU" dirty="0"/>
                    </a:p>
                  </a:txBody>
                  <a:tcPr/>
                </a:tc>
              </a:tr>
              <a:tr h="370840">
                <a:tc>
                  <a:txBody>
                    <a:bodyPr/>
                    <a:lstStyle/>
                    <a:p>
                      <a:endParaRPr lang="ru-RU"/>
                    </a:p>
                  </a:txBody>
                  <a:tcPr/>
                </a:tc>
                <a:tc>
                  <a:txBody>
                    <a:bodyPr/>
                    <a:lstStyle/>
                    <a:p>
                      <a:r>
                        <a:rPr lang="ru-RU" dirty="0" smtClean="0"/>
                        <a:t>а</a:t>
                      </a:r>
                      <a:endParaRPr lang="ru-RU" dirty="0"/>
                    </a:p>
                  </a:txBody>
                  <a:tcPr/>
                </a:tc>
                <a:tc>
                  <a:txBody>
                    <a:bodyPr/>
                    <a:lstStyle/>
                    <a:p>
                      <a:endParaRPr lang="ru-RU" dirty="0"/>
                    </a:p>
                  </a:txBody>
                  <a:tcPr/>
                </a:tc>
                <a:tc>
                  <a:txBody>
                    <a:bodyPr/>
                    <a:lstStyle/>
                    <a:p>
                      <a:endParaRPr lang="ru-RU"/>
                    </a:p>
                  </a:txBody>
                  <a:tcPr/>
                </a:tc>
                <a:tc>
                  <a:txBody>
                    <a:bodyPr/>
                    <a:lstStyle/>
                    <a:p>
                      <a:endParaRPr lang="ru-RU"/>
                    </a:p>
                  </a:txBody>
                  <a:tcPr/>
                </a:tc>
                <a:tc>
                  <a:txBody>
                    <a:bodyPr/>
                    <a:lstStyle/>
                    <a:p>
                      <a:r>
                        <a:rPr lang="ru-RU" dirty="0" smtClean="0"/>
                        <a:t>а</a:t>
                      </a:r>
                      <a:endParaRPr lang="ru-RU" dirty="0"/>
                    </a:p>
                  </a:txBody>
                  <a:tcPr/>
                </a:tc>
                <a:tc>
                  <a:txBody>
                    <a:bodyPr/>
                    <a:lstStyle/>
                    <a:p>
                      <a:endParaRPr lang="ru-RU"/>
                    </a:p>
                  </a:txBody>
                  <a:tcPr/>
                </a:tc>
              </a:tr>
              <a:tr h="370840">
                <a:tc>
                  <a:txBody>
                    <a:bodyPr/>
                    <a:lstStyle/>
                    <a:p>
                      <a:endParaRPr lang="ru-RU"/>
                    </a:p>
                  </a:txBody>
                  <a:tcPr/>
                </a:tc>
                <a:tc>
                  <a:txBody>
                    <a:bodyPr/>
                    <a:lstStyle/>
                    <a:p>
                      <a:endParaRPr lang="ru-RU"/>
                    </a:p>
                  </a:txBody>
                  <a:tcPr/>
                </a:tc>
                <a:tc>
                  <a:txBody>
                    <a:bodyPr/>
                    <a:lstStyle/>
                    <a:p>
                      <a:r>
                        <a:rPr lang="ru-RU" dirty="0" smtClean="0"/>
                        <a:t>г1</a:t>
                      </a:r>
                      <a:endParaRPr lang="ru-RU" dirty="0"/>
                    </a:p>
                  </a:txBody>
                  <a:tcPr/>
                </a:tc>
                <a:tc>
                  <a:txBody>
                    <a:bodyPr/>
                    <a:lstStyle/>
                    <a:p>
                      <a:endParaRPr lang="ru-RU"/>
                    </a:p>
                  </a:txBody>
                  <a:tcPr/>
                </a:tc>
                <a:tc>
                  <a:txBody>
                    <a:bodyPr/>
                    <a:lstStyle/>
                    <a:p>
                      <a:r>
                        <a:rPr lang="ru-RU" dirty="0" err="1" smtClean="0"/>
                        <a:t>р</a:t>
                      </a:r>
                      <a:endParaRPr lang="ru-RU" dirty="0"/>
                    </a:p>
                  </a:txBody>
                  <a:tcPr/>
                </a:tc>
                <a:tc>
                  <a:txBody>
                    <a:bodyPr/>
                    <a:lstStyle/>
                    <a:p>
                      <a:endParaRPr lang="ru-RU"/>
                    </a:p>
                  </a:txBody>
                  <a:tcPr/>
                </a:tc>
                <a:tc>
                  <a:txBody>
                    <a:bodyPr/>
                    <a:lstStyle/>
                    <a:p>
                      <a:endParaRPr lang="ru-RU"/>
                    </a:p>
                  </a:txBody>
                  <a:tcPr/>
                </a:tc>
              </a:tr>
              <a:tr h="370840">
                <a:tc>
                  <a:txBody>
                    <a:bodyPr/>
                    <a:lstStyle/>
                    <a:p>
                      <a:endParaRPr lang="ru-RU"/>
                    </a:p>
                  </a:txBody>
                  <a:tcPr/>
                </a:tc>
                <a:tc>
                  <a:txBody>
                    <a:bodyPr/>
                    <a:lstStyle/>
                    <a:p>
                      <a:endParaRPr lang="ru-RU"/>
                    </a:p>
                  </a:txBody>
                  <a:tcPr/>
                </a:tc>
                <a:tc>
                  <a:txBody>
                    <a:bodyPr/>
                    <a:lstStyle/>
                    <a:p>
                      <a:endParaRPr lang="ru-RU"/>
                    </a:p>
                  </a:txBody>
                  <a:tcPr/>
                </a:tc>
                <a:tc>
                  <a:txBody>
                    <a:bodyPr/>
                    <a:lstStyle/>
                    <a:p>
                      <a:r>
                        <a:rPr lang="ru-RU" dirty="0" smtClean="0"/>
                        <a:t>а</a:t>
                      </a:r>
                      <a:endParaRPr lang="ru-RU" dirty="0"/>
                    </a:p>
                  </a:txBody>
                  <a:tcPr/>
                </a:tc>
                <a:tc>
                  <a:txBody>
                    <a:bodyPr/>
                    <a:lstStyle/>
                    <a:p>
                      <a:endParaRPr lang="ru-RU"/>
                    </a:p>
                  </a:txBody>
                  <a:tcPr/>
                </a:tc>
                <a:tc>
                  <a:txBody>
                    <a:bodyPr/>
                    <a:lstStyle/>
                    <a:p>
                      <a:endParaRPr lang="ru-RU"/>
                    </a:p>
                  </a:txBody>
                  <a:tcPr/>
                </a:tc>
                <a:tc>
                  <a:txBody>
                    <a:bodyPr/>
                    <a:lstStyle/>
                    <a:p>
                      <a:endParaRPr lang="ru-RU"/>
                    </a:p>
                  </a:txBody>
                  <a:tcPr/>
                </a:tc>
              </a:tr>
              <a:tr h="370840">
                <a:tc>
                  <a:txBody>
                    <a:bodyPr/>
                    <a:lstStyle/>
                    <a:p>
                      <a:endParaRPr lang="ru-RU" dirty="0"/>
                    </a:p>
                  </a:txBody>
                  <a:tcPr/>
                </a:tc>
                <a:tc>
                  <a:txBody>
                    <a:bodyPr/>
                    <a:lstStyle/>
                    <a:p>
                      <a:endParaRPr lang="ru-RU"/>
                    </a:p>
                  </a:txBody>
                  <a:tcPr/>
                </a:tc>
                <a:tc>
                  <a:txBody>
                    <a:bodyPr/>
                    <a:lstStyle/>
                    <a:p>
                      <a:r>
                        <a:rPr lang="ru-RU" dirty="0" smtClean="0"/>
                        <a:t>х1</a:t>
                      </a:r>
                      <a:endParaRPr lang="ru-RU" dirty="0"/>
                    </a:p>
                  </a:txBody>
                  <a:tcPr/>
                </a:tc>
                <a:tc>
                  <a:txBody>
                    <a:bodyPr/>
                    <a:lstStyle/>
                    <a:p>
                      <a:endParaRPr lang="ru-RU"/>
                    </a:p>
                  </a:txBody>
                  <a:tcPr/>
                </a:tc>
                <a:tc>
                  <a:txBody>
                    <a:bodyPr/>
                    <a:lstStyle/>
                    <a:p>
                      <a:r>
                        <a:rPr lang="ru-RU" dirty="0" err="1" smtClean="0"/>
                        <a:t>р</a:t>
                      </a:r>
                      <a:endParaRPr lang="ru-RU" dirty="0"/>
                    </a:p>
                  </a:txBody>
                  <a:tcPr/>
                </a:tc>
                <a:tc>
                  <a:txBody>
                    <a:bodyPr/>
                    <a:lstStyle/>
                    <a:p>
                      <a:endParaRPr lang="ru-RU"/>
                    </a:p>
                  </a:txBody>
                  <a:tcPr/>
                </a:tc>
                <a:tc>
                  <a:txBody>
                    <a:bodyPr/>
                    <a:lstStyle/>
                    <a:p>
                      <a:endParaRPr lang="ru-RU"/>
                    </a:p>
                  </a:txBody>
                  <a:tcPr/>
                </a:tc>
              </a:tr>
              <a:tr h="370840">
                <a:tc>
                  <a:txBody>
                    <a:bodyPr/>
                    <a:lstStyle/>
                    <a:p>
                      <a:endParaRPr lang="ru-RU" dirty="0"/>
                    </a:p>
                  </a:txBody>
                  <a:tcPr/>
                </a:tc>
                <a:tc>
                  <a:txBody>
                    <a:bodyPr/>
                    <a:lstStyle/>
                    <a:p>
                      <a:r>
                        <a:rPr lang="ru-RU" dirty="0" smtClean="0"/>
                        <a:t>а</a:t>
                      </a:r>
                      <a:endParaRPr lang="ru-RU" dirty="0"/>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r>
                        <a:rPr lang="ru-RU" dirty="0" smtClean="0"/>
                        <a:t>а</a:t>
                      </a:r>
                      <a:endParaRPr lang="ru-RU" dirty="0"/>
                    </a:p>
                  </a:txBody>
                  <a:tcPr/>
                </a:tc>
                <a:tc>
                  <a:txBody>
                    <a:bodyPr/>
                    <a:lstStyle/>
                    <a:p>
                      <a:endParaRPr lang="ru-RU"/>
                    </a:p>
                  </a:txBody>
                  <a:tcPr/>
                </a:tc>
              </a:tr>
              <a:tr h="370840">
                <a:tc>
                  <a:txBody>
                    <a:bodyPr/>
                    <a:lstStyle/>
                    <a:p>
                      <a:r>
                        <a:rPr lang="ru-RU" dirty="0" smtClean="0"/>
                        <a:t>б</a:t>
                      </a:r>
                      <a:endParaRPr lang="ru-RU" dirty="0"/>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endParaRPr lang="ru-RU"/>
                    </a:p>
                  </a:txBody>
                  <a:tcPr/>
                </a:tc>
                <a:tc>
                  <a:txBody>
                    <a:bodyPr/>
                    <a:lstStyle/>
                    <a:p>
                      <a:r>
                        <a:rPr lang="ru-RU" dirty="0" smtClean="0"/>
                        <a:t>б</a:t>
                      </a:r>
                      <a:endParaRPr lang="ru-RU" dirty="0"/>
                    </a:p>
                  </a:txBody>
                  <a:tcPr/>
                </a:tc>
              </a:tr>
            </a:tbl>
          </a:graphicData>
        </a:graphic>
      </p:graphicFrame>
    </p:spTree>
    <p:extLst>
      <p:ext uri="{BB962C8B-B14F-4D97-AF65-F5344CB8AC3E}">
        <p14:creationId xmlns="" xmlns:p14="http://schemas.microsoft.com/office/powerpoint/2010/main" val="1442621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69072"/>
          </a:xfrm>
        </p:spPr>
        <p:txBody>
          <a:bodyPr>
            <a:noAutofit/>
          </a:bodyPr>
          <a:lstStyle/>
          <a:p>
            <a:pPr lvl="0"/>
            <a:r>
              <a:rPr lang="ru-RU" sz="1400" dirty="0" smtClean="0"/>
              <a:t>1. бет1ераб</a:t>
            </a:r>
            <a:br>
              <a:rPr lang="ru-RU" sz="1400" dirty="0" smtClean="0"/>
            </a:br>
            <a:r>
              <a:rPr lang="ru-RU" sz="1400" dirty="0" smtClean="0"/>
              <a:t>2. </a:t>
            </a:r>
            <a:r>
              <a:rPr lang="ru-RU" sz="1400" dirty="0" err="1" smtClean="0"/>
              <a:t>Бащадаб</a:t>
            </a:r>
            <a:r>
              <a:rPr lang="ru-RU" sz="1400" dirty="0" smtClean="0"/>
              <a:t/>
            </a:r>
            <a:br>
              <a:rPr lang="ru-RU" sz="1400" dirty="0" smtClean="0"/>
            </a:br>
            <a:r>
              <a:rPr lang="ru-RU" sz="1400" dirty="0" smtClean="0"/>
              <a:t>3. бег1ераб</a:t>
            </a:r>
            <a:br>
              <a:rPr lang="ru-RU" sz="1400" dirty="0" smtClean="0"/>
            </a:br>
            <a:r>
              <a:rPr lang="ru-RU" sz="1400" dirty="0" smtClean="0"/>
              <a:t>4. баг1араб</a:t>
            </a:r>
            <a:br>
              <a:rPr lang="ru-RU" sz="1400" dirty="0" smtClean="0"/>
            </a:br>
            <a:r>
              <a:rPr lang="ru-RU" sz="1400" dirty="0" smtClean="0"/>
              <a:t>5. бах1араб</a:t>
            </a:r>
            <a:br>
              <a:rPr lang="ru-RU" sz="1400" dirty="0" smtClean="0"/>
            </a:br>
            <a:r>
              <a:rPr lang="ru-RU" sz="1400" dirty="0" smtClean="0"/>
              <a:t>6. </a:t>
            </a:r>
            <a:r>
              <a:rPr lang="ru-RU" sz="1400" dirty="0" err="1" smtClean="0"/>
              <a:t>балагьаб</a:t>
            </a:r>
            <a:r>
              <a:rPr lang="ru-RU" sz="1400" dirty="0" smtClean="0"/>
              <a:t/>
            </a:r>
            <a:br>
              <a:rPr lang="ru-RU" sz="1400" dirty="0" smtClean="0"/>
            </a:br>
            <a:r>
              <a:rPr lang="ru-RU" sz="1400" dirty="0" smtClean="0"/>
              <a:t>7. </a:t>
            </a:r>
            <a:r>
              <a:rPr lang="ru-RU" sz="1400" dirty="0" err="1" smtClean="0"/>
              <a:t>басрияб</a:t>
            </a:r>
            <a:endParaRPr lang="ru-RU" sz="1400" dirty="0"/>
          </a:p>
        </p:txBody>
      </p:sp>
    </p:spTree>
    <p:extLst>
      <p:ext uri="{BB962C8B-B14F-4D97-AF65-F5344CB8AC3E}">
        <p14:creationId xmlns="" xmlns:p14="http://schemas.microsoft.com/office/powerpoint/2010/main" val="2010624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69072"/>
          </a:xfrm>
        </p:spPr>
        <p:txBody>
          <a:bodyPr>
            <a:noAutofit/>
          </a:bodyPr>
          <a:lstStyle/>
          <a:p>
            <a:pPr lvl="0"/>
            <a:r>
              <a:rPr lang="ru-RU" sz="2800" dirty="0" smtClean="0"/>
              <a:t/>
            </a:r>
            <a:br>
              <a:rPr lang="ru-RU" sz="2800" dirty="0" smtClean="0"/>
            </a:br>
            <a:r>
              <a:rPr lang="ru-RU" sz="2800" dirty="0" smtClean="0"/>
              <a:t>Рик1к1еналъул </a:t>
            </a:r>
            <a:r>
              <a:rPr lang="ru-RU" sz="2800" dirty="0" err="1" smtClean="0"/>
              <a:t>ахиралдаса</a:t>
            </a:r>
            <a:r>
              <a:rPr lang="ru-RU" sz="2800" dirty="0" smtClean="0"/>
              <a:t> ГО </a:t>
            </a:r>
            <a:r>
              <a:rPr lang="ru-RU" sz="2800" dirty="0" err="1" smtClean="0"/>
              <a:t>нахъе</a:t>
            </a:r>
            <a:r>
              <a:rPr lang="ru-RU" sz="2800" dirty="0" smtClean="0"/>
              <a:t> </a:t>
            </a:r>
            <a:r>
              <a:rPr lang="ru-RU" sz="2800" dirty="0" err="1" smtClean="0"/>
              <a:t>рехун</a:t>
            </a:r>
            <a:r>
              <a:rPr lang="ru-RU" sz="2800" dirty="0" smtClean="0"/>
              <a:t>, </a:t>
            </a:r>
            <a:r>
              <a:rPr lang="ru-RU" sz="2800" dirty="0" err="1" smtClean="0"/>
              <a:t>предметиял</a:t>
            </a:r>
            <a:r>
              <a:rPr lang="ru-RU" sz="2800" dirty="0" smtClean="0"/>
              <a:t> ц1арал </a:t>
            </a:r>
            <a:r>
              <a:rPr lang="ru-RU" sz="2800" dirty="0" err="1" smtClean="0"/>
              <a:t>лъугьинаре</a:t>
            </a:r>
            <a:r>
              <a:rPr lang="ru-RU" sz="2800" dirty="0" smtClean="0"/>
              <a:t>.</a:t>
            </a:r>
            <a:br>
              <a:rPr lang="ru-RU" sz="2800" dirty="0" smtClean="0"/>
            </a:br>
            <a:r>
              <a:rPr lang="ru-RU" sz="2800" dirty="0" smtClean="0"/>
              <a:t> </a:t>
            </a:r>
            <a:br>
              <a:rPr lang="ru-RU" sz="2800" dirty="0" smtClean="0"/>
            </a:br>
            <a:r>
              <a:rPr lang="ru-RU" sz="2800" dirty="0" err="1" smtClean="0"/>
              <a:t>Къого</a:t>
            </a:r>
            <a:r>
              <a:rPr lang="ru-RU" sz="2800" dirty="0" smtClean="0"/>
              <a:t> –                       </a:t>
            </a:r>
            <a:r>
              <a:rPr lang="ru-RU" sz="2800" dirty="0" err="1" smtClean="0"/>
              <a:t>нусго</a:t>
            </a:r>
            <a:r>
              <a:rPr lang="ru-RU" sz="2800" dirty="0" smtClean="0"/>
              <a:t> –</a:t>
            </a:r>
            <a:br>
              <a:rPr lang="ru-RU" sz="2800" dirty="0" smtClean="0"/>
            </a:br>
            <a:r>
              <a:rPr lang="ru-RU" sz="2800" dirty="0" err="1" smtClean="0"/>
              <a:t>анкьго</a:t>
            </a:r>
            <a:r>
              <a:rPr lang="ru-RU" sz="2800" dirty="0" smtClean="0"/>
              <a:t> –</a:t>
            </a:r>
            <a:br>
              <a:rPr lang="ru-RU" sz="2800" dirty="0" smtClean="0"/>
            </a:br>
            <a:r>
              <a:rPr lang="ru-RU" sz="2800" dirty="0" smtClean="0"/>
              <a:t/>
            </a:r>
            <a:br>
              <a:rPr lang="ru-RU" sz="2800" dirty="0" smtClean="0"/>
            </a:br>
            <a:r>
              <a:rPr lang="ru-RU" sz="2800" dirty="0" smtClean="0"/>
              <a:t> </a:t>
            </a:r>
            <a:br>
              <a:rPr lang="ru-RU" sz="2800" dirty="0" smtClean="0"/>
            </a:br>
            <a:r>
              <a:rPr lang="ru-RU" sz="2800" dirty="0" err="1" smtClean="0"/>
              <a:t>Лъабго</a:t>
            </a:r>
            <a:r>
              <a:rPr lang="ru-RU" sz="2800" dirty="0" smtClean="0"/>
              <a:t> рик1к1ен </a:t>
            </a:r>
            <a:r>
              <a:rPr lang="ru-RU" sz="2800" dirty="0" err="1" smtClean="0"/>
              <a:t>буго</a:t>
            </a:r>
            <a:r>
              <a:rPr lang="ru-RU" sz="2800" dirty="0" smtClean="0"/>
              <a:t> </a:t>
            </a:r>
            <a:r>
              <a:rPr lang="ru-RU" sz="2800" dirty="0" err="1" smtClean="0"/>
              <a:t>цо</a:t>
            </a:r>
            <a:r>
              <a:rPr lang="ru-RU" sz="2800" dirty="0" smtClean="0"/>
              <a:t> х1арпалъул </a:t>
            </a:r>
            <a:r>
              <a:rPr lang="ru-RU" sz="2800" dirty="0" err="1" smtClean="0"/>
              <a:t>гурони</a:t>
            </a:r>
            <a:r>
              <a:rPr lang="ru-RU" sz="2800" dirty="0" smtClean="0"/>
              <a:t> бат1алъи гьеч1еб.</a:t>
            </a:r>
            <a:br>
              <a:rPr lang="ru-RU" sz="2800" dirty="0" smtClean="0"/>
            </a:br>
            <a:r>
              <a:rPr lang="ru-RU" sz="2800" dirty="0" smtClean="0"/>
              <a:t> </a:t>
            </a:r>
            <a:br>
              <a:rPr lang="ru-RU" sz="2800" dirty="0" smtClean="0"/>
            </a:br>
            <a:r>
              <a:rPr lang="ru-RU" sz="2800" dirty="0" smtClean="0"/>
              <a:t/>
            </a:r>
            <a:br>
              <a:rPr lang="ru-RU" sz="2800" dirty="0" smtClean="0"/>
            </a:br>
            <a:r>
              <a:rPr lang="ru-RU" sz="2800" dirty="0" smtClean="0"/>
              <a:t> </a:t>
            </a:r>
            <a:br>
              <a:rPr lang="ru-RU" sz="2800" dirty="0" smtClean="0"/>
            </a:br>
            <a:endParaRPr lang="ru-RU" sz="2800" dirty="0"/>
          </a:p>
        </p:txBody>
      </p:sp>
    </p:spTree>
    <p:extLst>
      <p:ext uri="{BB962C8B-B14F-4D97-AF65-F5344CB8AC3E}">
        <p14:creationId xmlns="" xmlns:p14="http://schemas.microsoft.com/office/powerpoint/2010/main" val="2010624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69072"/>
          </a:xfrm>
        </p:spPr>
        <p:txBody>
          <a:bodyPr>
            <a:noAutofit/>
          </a:bodyPr>
          <a:lstStyle/>
          <a:p>
            <a:pPr lvl="0"/>
            <a:r>
              <a:rPr lang="ru-RU" sz="1800" dirty="0" smtClean="0"/>
              <a:t> </a:t>
            </a:r>
            <a:br>
              <a:rPr lang="ru-RU" sz="1800" dirty="0" smtClean="0"/>
            </a:br>
            <a:r>
              <a:rPr lang="ru-RU" sz="2800" dirty="0" smtClean="0"/>
              <a:t>1.Къого – </a:t>
            </a:r>
            <a:r>
              <a:rPr lang="ru-RU" sz="2800" dirty="0" err="1" smtClean="0"/>
              <a:t>къо</a:t>
            </a:r>
            <a:r>
              <a:rPr lang="ru-RU" sz="2800" dirty="0" smtClean="0"/>
              <a:t>,              </a:t>
            </a:r>
            <a:r>
              <a:rPr lang="ru-RU" sz="2800" dirty="0" err="1" smtClean="0"/>
              <a:t>нусго</a:t>
            </a:r>
            <a:r>
              <a:rPr lang="ru-RU" sz="2800" dirty="0" smtClean="0"/>
              <a:t> – </a:t>
            </a:r>
            <a:r>
              <a:rPr lang="ru-RU" sz="2800" dirty="0" err="1" smtClean="0"/>
              <a:t>нус</a:t>
            </a:r>
            <a:r>
              <a:rPr lang="ru-RU" sz="2800" dirty="0" smtClean="0"/>
              <a:t>,                  </a:t>
            </a:r>
            <a:r>
              <a:rPr lang="ru-RU" sz="2800" dirty="0" err="1" smtClean="0"/>
              <a:t>анкьго</a:t>
            </a:r>
            <a:r>
              <a:rPr lang="ru-RU" sz="2800" dirty="0" smtClean="0"/>
              <a:t> – </a:t>
            </a:r>
            <a:r>
              <a:rPr lang="ru-RU" sz="2800" dirty="0" err="1" smtClean="0"/>
              <a:t>анкь</a:t>
            </a:r>
            <a:r>
              <a:rPr lang="ru-RU" sz="2800" dirty="0" smtClean="0"/>
              <a:t>.</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
            </a:r>
            <a:br>
              <a:rPr lang="ru-RU" sz="2800" dirty="0" smtClean="0"/>
            </a:br>
            <a:r>
              <a:rPr lang="ru-RU" sz="2800" dirty="0" smtClean="0"/>
              <a:t>2.Анлъго, </a:t>
            </a:r>
            <a:r>
              <a:rPr lang="ru-RU" sz="2800" dirty="0" err="1" smtClean="0"/>
              <a:t>анкьго</a:t>
            </a:r>
            <a:r>
              <a:rPr lang="ru-RU" sz="2800" dirty="0" smtClean="0"/>
              <a:t>, анц1го.</a:t>
            </a:r>
            <a:br>
              <a:rPr lang="ru-RU" sz="2800" dirty="0" smtClean="0"/>
            </a:br>
            <a:r>
              <a:rPr lang="ru-RU" sz="2800" dirty="0" smtClean="0"/>
              <a:t> </a:t>
            </a:r>
            <a:br>
              <a:rPr lang="ru-RU" sz="2800" dirty="0" smtClean="0"/>
            </a:br>
            <a:endParaRPr lang="ru-RU" sz="2800" dirty="0"/>
          </a:p>
        </p:txBody>
      </p:sp>
    </p:spTree>
    <p:extLst>
      <p:ext uri="{BB962C8B-B14F-4D97-AF65-F5344CB8AC3E}">
        <p14:creationId xmlns="" xmlns:p14="http://schemas.microsoft.com/office/powerpoint/2010/main" val="20106246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285728"/>
            <a:ext cx="8229600" cy="6369072"/>
          </a:xfrm>
        </p:spPr>
        <p:txBody>
          <a:bodyPr>
            <a:noAutofit/>
          </a:bodyPr>
          <a:lstStyle/>
          <a:p>
            <a:pPr lvl="0"/>
            <a:r>
              <a:rPr lang="ru-RU" sz="1800" dirty="0" smtClean="0"/>
              <a:t> </a:t>
            </a:r>
            <a:br>
              <a:rPr lang="ru-RU" sz="1800" dirty="0" smtClean="0"/>
            </a:br>
            <a:endParaRPr lang="ru-RU" sz="2800" dirty="0"/>
          </a:p>
        </p:txBody>
      </p:sp>
      <p:sp>
        <p:nvSpPr>
          <p:cNvPr id="2050" name="Rectangle 2"/>
          <p:cNvSpPr>
            <a:spLocks noChangeArrowheads="1"/>
          </p:cNvSpPr>
          <p:nvPr/>
        </p:nvSpPr>
        <p:spPr bwMode="auto">
          <a:xfrm>
            <a:off x="285720" y="0"/>
            <a:ext cx="4985172" cy="69711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Тестовияб</a:t>
            </a:r>
            <a:r>
              <a:rPr kumimoji="0" lang="ru-RU"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х1алт1и</a:t>
            </a:r>
            <a:endParaRPr kumimoji="0" lang="ru-RU" sz="1100" b="1"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lang="ru-RU" sz="1100" i="1" dirty="0" smtClean="0">
                <a:latin typeface="Arial" pitchFamily="34" charset="0"/>
                <a:ea typeface="Times New Roman" pitchFamily="18" charset="0"/>
                <a:cs typeface="Arial" pitchFamily="34" charset="0"/>
              </a:rPr>
              <a:t> 1.</a:t>
            </a:r>
            <a:r>
              <a:rPr lang="ru-RU" sz="1100" dirty="0" smtClean="0">
                <a:latin typeface="Arial" pitchFamily="34" charset="0"/>
                <a:ea typeface="Times New Roman" pitchFamily="18" charset="0"/>
                <a:cs typeface="Arial" pitchFamily="34" charset="0"/>
              </a:rPr>
              <a:t>Качествияб прилагательное </a:t>
            </a:r>
            <a:r>
              <a:rPr lang="ru-RU" sz="1100" dirty="0" err="1" smtClean="0">
                <a:latin typeface="Arial" pitchFamily="34" charset="0"/>
                <a:ea typeface="Times New Roman" pitchFamily="18" charset="0"/>
                <a:cs typeface="Arial" pitchFamily="34" charset="0"/>
              </a:rPr>
              <a:t>бихьизабе</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А)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Кьарияб</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Чармилаб</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Инсулаб</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Советияб</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Гьоркьоблъиялъул</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прилагательноял</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рат1а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гьаре</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А) Ц1акъаб.</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Берцинаб</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Т1уцаб.</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Жакъасеб</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Бит1унхъвараб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жубараб</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прилагательное бате.</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А) Г1ант мах1аб.</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 Г1ант – мах1аб.</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Г1антмах1аб.</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 Прилагательное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лъугьинабулеб</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бит1ун т1езабураб суффикс бате.</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А)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Щу</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т1алаяб.</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 Щут1ала-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яб</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Щут1алая- б.</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 Прилагательное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падежазде</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сверулищ</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А)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Цо</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цоял</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сверула</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Сверуларо</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Сверула</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Лъаларо</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6.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Предметияб</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ц1аргун прилагательное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сундулъ</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рекъон</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кколеб</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А)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Падежазулъ</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 Цох1о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формаялъулъ</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Жинсалъулъ</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Жинсалъулъги</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формаялъулъги</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 Рик1к1еналъул бит1унхъвараб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формаялда</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гъоркь</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х1учч ц1ай.</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А) Анц1илалъаб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абилеб</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 Анц1ила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лъаб</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абилеб</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Анц1ила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лъабабилеб</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 Анц1илалъабабилеб.</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8. Бит1унхъвараб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жубараб</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рик1к1ен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бихьизабе</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А)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Щуну</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сазарго</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Щунус</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азарго</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Щунусазарго</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Г)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Щу</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нус</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азарго</a:t>
            </a:r>
            <a:r>
              <a:rPr kumimoji="0" lang="ru-RU"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0106246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6050" y="285728"/>
            <a:ext cx="6192688" cy="2808312"/>
          </a:xfrm>
        </p:spPr>
        <p:txBody>
          <a:bodyPr>
            <a:noAutofit/>
          </a:bodyPr>
          <a:lstStyle/>
          <a:p>
            <a:pPr algn="r"/>
            <a:r>
              <a:rPr lang="ru-RU" sz="6000" spc="-300" dirty="0" smtClean="0">
                <a:solidFill>
                  <a:srgbClr val="00B0F0"/>
                </a:solidFill>
                <a:latin typeface="Monotype Corsiva" panose="03010101010201010101" pitchFamily="66" charset="0"/>
              </a:rPr>
              <a:t>Мац1 лъач1ого,</a:t>
            </a:r>
            <a:br>
              <a:rPr lang="ru-RU" sz="6000" spc="-300" dirty="0" smtClean="0">
                <a:solidFill>
                  <a:srgbClr val="00B0F0"/>
                </a:solidFill>
                <a:latin typeface="Monotype Corsiva" panose="03010101010201010101" pitchFamily="66" charset="0"/>
              </a:rPr>
            </a:br>
            <a:r>
              <a:rPr lang="ru-RU" sz="6000" spc="-300" dirty="0" smtClean="0">
                <a:solidFill>
                  <a:srgbClr val="00B0F0"/>
                </a:solidFill>
                <a:latin typeface="Monotype Corsiva" panose="03010101010201010101" pitchFamily="66" charset="0"/>
              </a:rPr>
              <a:t>гьабич1о </a:t>
            </a:r>
            <a:r>
              <a:rPr lang="ru-RU" sz="6000" spc="-300" dirty="0" err="1" smtClean="0">
                <a:solidFill>
                  <a:srgbClr val="00B0F0"/>
                </a:solidFill>
                <a:latin typeface="Monotype Corsiva" panose="03010101010201010101" pitchFamily="66" charset="0"/>
              </a:rPr>
              <a:t>гьаб</a:t>
            </a:r>
            <a:r>
              <a:rPr lang="ru-RU" sz="6000" spc="-300" dirty="0" smtClean="0">
                <a:solidFill>
                  <a:srgbClr val="00B0F0"/>
                </a:solidFill>
                <a:latin typeface="Monotype Corsiva" panose="03010101010201010101" pitchFamily="66" charset="0"/>
              </a:rPr>
              <a:t> </a:t>
            </a:r>
            <a:r>
              <a:rPr lang="ru-RU" sz="6000" spc="-300" dirty="0" err="1" smtClean="0">
                <a:solidFill>
                  <a:srgbClr val="00B0F0"/>
                </a:solidFill>
                <a:latin typeface="Monotype Corsiva" panose="03010101010201010101" pitchFamily="66" charset="0"/>
              </a:rPr>
              <a:t>дуниял</a:t>
            </a:r>
            <a:r>
              <a:rPr lang="ru-RU" sz="6000" spc="-300" dirty="0" smtClean="0">
                <a:solidFill>
                  <a:srgbClr val="00B0F0"/>
                </a:solidFill>
                <a:latin typeface="Monotype Corsiva" panose="03010101010201010101" pitchFamily="66" charset="0"/>
              </a:rPr>
              <a:t>.</a:t>
            </a:r>
            <a:br>
              <a:rPr lang="ru-RU" sz="6000" spc="-300" dirty="0" smtClean="0">
                <a:solidFill>
                  <a:srgbClr val="00B0F0"/>
                </a:solidFill>
                <a:latin typeface="Monotype Corsiva" panose="03010101010201010101" pitchFamily="66" charset="0"/>
              </a:rPr>
            </a:br>
            <a:r>
              <a:rPr lang="ru-RU" sz="5400" dirty="0" smtClean="0">
                <a:solidFill>
                  <a:srgbClr val="00B0F0"/>
                </a:solidFill>
                <a:latin typeface="Monotype Corsiva" panose="03010101010201010101" pitchFamily="66" charset="0"/>
              </a:rPr>
              <a:t>Расул Х1амзатов</a:t>
            </a:r>
            <a:endParaRPr lang="ru-RU" sz="5400" dirty="0">
              <a:solidFill>
                <a:srgbClr val="00B0F0"/>
              </a:solidFill>
              <a:latin typeface="Monotype Corsiva" panose="03010101010201010101" pitchFamily="66" charset="0"/>
            </a:endParaRPr>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5496" y="2149475"/>
            <a:ext cx="3534845" cy="4708525"/>
          </a:xfrm>
        </p:spPr>
      </p:pic>
    </p:spTree>
    <p:extLst>
      <p:ext uri="{BB962C8B-B14F-4D97-AF65-F5344CB8AC3E}">
        <p14:creationId xmlns="" xmlns:p14="http://schemas.microsoft.com/office/powerpoint/2010/main" val="2878764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51312" y="642918"/>
            <a:ext cx="6192688" cy="2808312"/>
          </a:xfrm>
        </p:spPr>
        <p:txBody>
          <a:bodyPr>
            <a:noAutofit/>
          </a:bodyPr>
          <a:lstStyle/>
          <a:p>
            <a:pPr algn="r"/>
            <a:r>
              <a:rPr lang="ru-RU" sz="4800" dirty="0" err="1" smtClean="0">
                <a:solidFill>
                  <a:srgbClr val="00B0F0"/>
                </a:solidFill>
                <a:latin typeface="Monotype Corsiva" panose="03010101010201010101" pitchFamily="66" charset="0"/>
              </a:rPr>
              <a:t>Дарсил</a:t>
            </a:r>
            <a:r>
              <a:rPr lang="ru-RU" sz="4800" dirty="0" smtClean="0">
                <a:solidFill>
                  <a:srgbClr val="00B0F0"/>
                </a:solidFill>
                <a:latin typeface="Monotype Corsiva" panose="03010101010201010101" pitchFamily="66" charset="0"/>
              </a:rPr>
              <a:t> </a:t>
            </a:r>
            <a:r>
              <a:rPr lang="ru-RU" sz="4800" dirty="0" err="1" smtClean="0">
                <a:solidFill>
                  <a:srgbClr val="00B0F0"/>
                </a:solidFill>
                <a:latin typeface="Monotype Corsiva" panose="03010101010201010101" pitchFamily="66" charset="0"/>
              </a:rPr>
              <a:t>байбихьи</a:t>
            </a:r>
            <a:r>
              <a:rPr lang="ru-RU" sz="4800" dirty="0" smtClean="0">
                <a:solidFill>
                  <a:srgbClr val="00B0F0"/>
                </a:solidFill>
                <a:latin typeface="Monotype Corsiva" panose="03010101010201010101" pitchFamily="66" charset="0"/>
              </a:rPr>
              <a:t>: </a:t>
            </a:r>
            <a:br>
              <a:rPr lang="ru-RU" sz="4800" dirty="0" smtClean="0">
                <a:solidFill>
                  <a:srgbClr val="00B0F0"/>
                </a:solidFill>
                <a:latin typeface="Monotype Corsiva" panose="03010101010201010101" pitchFamily="66" charset="0"/>
              </a:rPr>
            </a:br>
            <a:r>
              <a:rPr lang="ru-RU" sz="4800" dirty="0" smtClean="0">
                <a:solidFill>
                  <a:srgbClr val="00B0F0"/>
                </a:solidFill>
                <a:latin typeface="Monotype Corsiva" panose="03010101010201010101" pitchFamily="66" charset="0"/>
              </a:rPr>
              <a:t>«</a:t>
            </a:r>
            <a:r>
              <a:rPr lang="ru-RU" sz="4800" dirty="0" err="1" smtClean="0">
                <a:solidFill>
                  <a:srgbClr val="00B0F0"/>
                </a:solidFill>
                <a:latin typeface="Monotype Corsiva" panose="03010101010201010101" pitchFamily="66" charset="0"/>
              </a:rPr>
              <a:t>Метер</a:t>
            </a:r>
            <a:r>
              <a:rPr lang="ru-RU" sz="4800" dirty="0" smtClean="0">
                <a:solidFill>
                  <a:srgbClr val="00B0F0"/>
                </a:solidFill>
                <a:latin typeface="Monotype Corsiva" panose="03010101010201010101" pitchFamily="66" charset="0"/>
              </a:rPr>
              <a:t> маг1арул мац1 </a:t>
            </a:r>
            <a:r>
              <a:rPr lang="ru-RU" sz="4800" dirty="0" err="1" smtClean="0">
                <a:solidFill>
                  <a:srgbClr val="00B0F0"/>
                </a:solidFill>
                <a:latin typeface="Monotype Corsiva" panose="03010101010201010101" pitchFamily="66" charset="0"/>
              </a:rPr>
              <a:t>хвезе</a:t>
            </a:r>
            <a:r>
              <a:rPr lang="ru-RU" sz="4800" dirty="0" smtClean="0">
                <a:solidFill>
                  <a:srgbClr val="00B0F0"/>
                </a:solidFill>
                <a:latin typeface="Monotype Corsiva" panose="03010101010201010101" pitchFamily="66" charset="0"/>
              </a:rPr>
              <a:t> </a:t>
            </a:r>
            <a:r>
              <a:rPr lang="ru-RU" sz="4800" dirty="0" err="1" smtClean="0">
                <a:solidFill>
                  <a:srgbClr val="00B0F0"/>
                </a:solidFill>
                <a:latin typeface="Monotype Corsiva" panose="03010101010201010101" pitchFamily="66" charset="0"/>
              </a:rPr>
              <a:t>батани</a:t>
            </a:r>
            <a:r>
              <a:rPr lang="ru-RU" sz="4800" dirty="0" smtClean="0">
                <a:solidFill>
                  <a:srgbClr val="00B0F0"/>
                </a:solidFill>
                <a:latin typeface="Monotype Corsiva" panose="03010101010201010101" pitchFamily="66" charset="0"/>
              </a:rPr>
              <a:t>, </a:t>
            </a:r>
            <a:r>
              <a:rPr lang="ru-RU" sz="4800" dirty="0" err="1" smtClean="0">
                <a:solidFill>
                  <a:srgbClr val="00B0F0"/>
                </a:solidFill>
                <a:latin typeface="Monotype Corsiva" panose="03010101010201010101" pitchFamily="66" charset="0"/>
              </a:rPr>
              <a:t>хваги</a:t>
            </a:r>
            <a:r>
              <a:rPr lang="ru-RU" sz="4800" dirty="0" smtClean="0">
                <a:solidFill>
                  <a:srgbClr val="00B0F0"/>
                </a:solidFill>
                <a:latin typeface="Monotype Corsiva" panose="03010101010201010101" pitchFamily="66" charset="0"/>
              </a:rPr>
              <a:t> </a:t>
            </a:r>
            <a:r>
              <a:rPr lang="ru-RU" sz="4800" dirty="0" err="1" smtClean="0">
                <a:solidFill>
                  <a:srgbClr val="00B0F0"/>
                </a:solidFill>
                <a:latin typeface="Monotype Corsiva" panose="03010101010201010101" pitchFamily="66" charset="0"/>
              </a:rPr>
              <a:t>дун</a:t>
            </a:r>
            <a:r>
              <a:rPr lang="ru-RU" sz="4800" dirty="0" smtClean="0">
                <a:solidFill>
                  <a:srgbClr val="00B0F0"/>
                </a:solidFill>
                <a:latin typeface="Monotype Corsiva" panose="03010101010201010101" pitchFamily="66" charset="0"/>
              </a:rPr>
              <a:t> </a:t>
            </a:r>
            <a:r>
              <a:rPr lang="ru-RU" sz="4800" dirty="0" err="1" smtClean="0">
                <a:solidFill>
                  <a:srgbClr val="00B0F0"/>
                </a:solidFill>
                <a:latin typeface="Monotype Corsiva" panose="03010101010201010101" pitchFamily="66" charset="0"/>
              </a:rPr>
              <a:t>жакъаго</a:t>
            </a:r>
            <a:r>
              <a:rPr lang="ru-RU" sz="4800" dirty="0" smtClean="0">
                <a:solidFill>
                  <a:srgbClr val="00B0F0"/>
                </a:solidFill>
                <a:latin typeface="Monotype Corsiva" panose="03010101010201010101" pitchFamily="66" charset="0"/>
              </a:rPr>
              <a:t>, </a:t>
            </a:r>
            <a:r>
              <a:rPr lang="ru-RU" sz="4800" dirty="0" err="1" smtClean="0">
                <a:solidFill>
                  <a:srgbClr val="00B0F0"/>
                </a:solidFill>
                <a:latin typeface="Monotype Corsiva" panose="03010101010201010101" pitchFamily="66" charset="0"/>
              </a:rPr>
              <a:t>жаниб</a:t>
            </a:r>
            <a:r>
              <a:rPr lang="ru-RU" sz="4800" dirty="0" smtClean="0">
                <a:solidFill>
                  <a:srgbClr val="00B0F0"/>
                </a:solidFill>
                <a:latin typeface="Monotype Corsiva" panose="03010101010201010101" pitchFamily="66" charset="0"/>
              </a:rPr>
              <a:t> рак1 </a:t>
            </a:r>
            <a:r>
              <a:rPr lang="ru-RU" sz="4800" dirty="0" err="1" smtClean="0">
                <a:solidFill>
                  <a:srgbClr val="00B0F0"/>
                </a:solidFill>
                <a:latin typeface="Monotype Corsiva" panose="03010101010201010101" pitchFamily="66" charset="0"/>
              </a:rPr>
              <a:t>кьвагьун</a:t>
            </a:r>
            <a:r>
              <a:rPr lang="ru-RU" sz="2800" dirty="0" smtClean="0">
                <a:solidFill>
                  <a:srgbClr val="00B0F0"/>
                </a:solidFill>
                <a:latin typeface="Monotype Corsiva" panose="03010101010201010101" pitchFamily="66" charset="0"/>
              </a:rPr>
              <a:t>»</a:t>
            </a:r>
            <a:endParaRPr lang="ru-RU" sz="2800" dirty="0">
              <a:solidFill>
                <a:srgbClr val="00B0F0"/>
              </a:solidFill>
              <a:latin typeface="Monotype Corsiva" panose="03010101010201010101" pitchFamily="66" charset="0"/>
            </a:endParaRPr>
          </a:p>
        </p:txBody>
      </p:sp>
      <p:pic>
        <p:nvPicPr>
          <p:cNvPr id="4" name="Объект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35496" y="2149475"/>
            <a:ext cx="3534845" cy="4708525"/>
          </a:xfrm>
        </p:spPr>
      </p:pic>
    </p:spTree>
    <p:extLst>
      <p:ext uri="{BB962C8B-B14F-4D97-AF65-F5344CB8AC3E}">
        <p14:creationId xmlns="" xmlns:p14="http://schemas.microsoft.com/office/powerpoint/2010/main" val="2878764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71480"/>
            <a:ext cx="8229600" cy="6466730"/>
          </a:xfrm>
        </p:spPr>
        <p:txBody>
          <a:bodyPr>
            <a:normAutofit fontScale="90000"/>
          </a:bodyPr>
          <a:lstStyle/>
          <a:p>
            <a:pPr algn="l"/>
            <a:r>
              <a:rPr lang="ru-RU" sz="4400" i="1" spc="-300" dirty="0" smtClean="0">
                <a:solidFill>
                  <a:schemeClr val="bg1">
                    <a:lumMod val="95000"/>
                    <a:lumOff val="5000"/>
                  </a:schemeClr>
                </a:solidFill>
                <a:latin typeface="Monotype Corsiva" panose="03010101010201010101" pitchFamily="66" charset="0"/>
              </a:rPr>
              <a:t/>
            </a:r>
            <a:br>
              <a:rPr lang="ru-RU" sz="4400" i="1" spc="-300" dirty="0" smtClean="0">
                <a:solidFill>
                  <a:schemeClr val="bg1">
                    <a:lumMod val="95000"/>
                    <a:lumOff val="5000"/>
                  </a:schemeClr>
                </a:solidFill>
                <a:latin typeface="Monotype Corsiva" panose="03010101010201010101" pitchFamily="66" charset="0"/>
              </a:rPr>
            </a:br>
            <a:r>
              <a:rPr lang="ru-RU" sz="4400" i="1" spc="-300" dirty="0" smtClean="0">
                <a:solidFill>
                  <a:schemeClr val="bg1">
                    <a:lumMod val="95000"/>
                    <a:lumOff val="5000"/>
                  </a:schemeClr>
                </a:solidFill>
                <a:latin typeface="Monotype Corsiva" panose="03010101010201010101" pitchFamily="66" charset="0"/>
              </a:rPr>
              <a:t/>
            </a:r>
            <a:br>
              <a:rPr lang="ru-RU" sz="4400" i="1" spc="-300" dirty="0" smtClean="0">
                <a:solidFill>
                  <a:schemeClr val="bg1">
                    <a:lumMod val="95000"/>
                    <a:lumOff val="5000"/>
                  </a:schemeClr>
                </a:solidFill>
                <a:latin typeface="Monotype Corsiva" panose="03010101010201010101" pitchFamily="66" charset="0"/>
              </a:rPr>
            </a:br>
            <a:r>
              <a:rPr lang="ru-RU" sz="4400" i="1" spc="-300" dirty="0" smtClean="0">
                <a:solidFill>
                  <a:schemeClr val="bg1">
                    <a:lumMod val="95000"/>
                    <a:lumOff val="5000"/>
                  </a:schemeClr>
                </a:solidFill>
                <a:latin typeface="Monotype Corsiva" panose="03010101010201010101" pitchFamily="66" charset="0"/>
              </a:rPr>
              <a:t/>
            </a:r>
            <a:br>
              <a:rPr lang="ru-RU" sz="4400" i="1" spc="-300" dirty="0" smtClean="0">
                <a:solidFill>
                  <a:schemeClr val="bg1">
                    <a:lumMod val="95000"/>
                    <a:lumOff val="5000"/>
                  </a:schemeClr>
                </a:solidFill>
                <a:latin typeface="Monotype Corsiva" panose="03010101010201010101" pitchFamily="66" charset="0"/>
              </a:rPr>
            </a:br>
            <a:r>
              <a:rPr lang="ru-RU" sz="6700" i="1" spc="-300" dirty="0" err="1" smtClean="0">
                <a:solidFill>
                  <a:schemeClr val="bg1">
                    <a:lumMod val="95000"/>
                    <a:lumOff val="5000"/>
                  </a:schemeClr>
                </a:solidFill>
                <a:latin typeface="Monotype Corsiva" panose="03010101010201010101" pitchFamily="66" charset="0"/>
              </a:rPr>
              <a:t>Суалал</a:t>
            </a:r>
            <a:r>
              <a:rPr lang="ru-RU" sz="6700" i="1" spc="-300" dirty="0" smtClean="0">
                <a:solidFill>
                  <a:schemeClr val="bg1">
                    <a:lumMod val="95000"/>
                    <a:lumOff val="5000"/>
                  </a:schemeClr>
                </a:solidFill>
                <a:latin typeface="Monotype Corsiva" panose="03010101010201010101" pitchFamily="66" charset="0"/>
              </a:rPr>
              <a:t>  </a:t>
            </a:r>
            <a:r>
              <a:rPr lang="ru-RU" sz="6700" i="1" spc="-300" dirty="0" err="1" smtClean="0">
                <a:solidFill>
                  <a:schemeClr val="bg1">
                    <a:lumMod val="95000"/>
                    <a:lumOff val="5000"/>
                  </a:schemeClr>
                </a:solidFill>
                <a:latin typeface="Monotype Corsiva" panose="03010101010201010101" pitchFamily="66" charset="0"/>
              </a:rPr>
              <a:t>руго</a:t>
            </a:r>
            <a:r>
              <a:rPr lang="ru-RU" sz="6700" i="1" spc="-300" dirty="0" smtClean="0">
                <a:solidFill>
                  <a:schemeClr val="bg1">
                    <a:lumMod val="95000"/>
                    <a:lumOff val="5000"/>
                  </a:schemeClr>
                </a:solidFill>
                <a:latin typeface="Monotype Corsiva" panose="03010101010201010101" pitchFamily="66" charset="0"/>
              </a:rPr>
              <a:t> </a:t>
            </a:r>
            <a:r>
              <a:rPr lang="ru-RU" sz="6700" i="1" spc="-300" dirty="0" err="1" smtClean="0">
                <a:solidFill>
                  <a:schemeClr val="bg1">
                    <a:lumMod val="95000"/>
                    <a:lumOff val="5000"/>
                  </a:schemeClr>
                </a:solidFill>
                <a:latin typeface="Monotype Corsiva" panose="03010101010201010101" pitchFamily="66" charset="0"/>
              </a:rPr>
              <a:t>гьал</a:t>
            </a:r>
            <a:r>
              <a:rPr lang="ru-RU" sz="6700" i="1" spc="-300" dirty="0" smtClean="0">
                <a:solidFill>
                  <a:schemeClr val="bg1">
                    <a:lumMod val="95000"/>
                    <a:lumOff val="5000"/>
                  </a:schemeClr>
                </a:solidFill>
                <a:latin typeface="Monotype Corsiva" panose="03010101010201010101" pitchFamily="66" charset="0"/>
              </a:rPr>
              <a:t> </a:t>
            </a:r>
            <a:r>
              <a:rPr lang="ru-RU" sz="6700" i="1" spc="-300" dirty="0" err="1" smtClean="0">
                <a:solidFill>
                  <a:schemeClr val="bg1">
                    <a:lumMod val="95000"/>
                    <a:lumOff val="5000"/>
                  </a:schemeClr>
                </a:solidFill>
                <a:latin typeface="Monotype Corsiva" panose="03010101010201010101" pitchFamily="66" charset="0"/>
              </a:rPr>
              <a:t>темабазда</a:t>
            </a:r>
            <a:r>
              <a:rPr lang="ru-RU" sz="6700" i="1" spc="-300" dirty="0" smtClean="0">
                <a:solidFill>
                  <a:schemeClr val="bg1">
                    <a:lumMod val="95000"/>
                    <a:lumOff val="5000"/>
                  </a:schemeClr>
                </a:solidFill>
                <a:latin typeface="Monotype Corsiva" panose="03010101010201010101" pitchFamily="66" charset="0"/>
              </a:rPr>
              <a:t> т1асан:</a:t>
            </a:r>
            <a:r>
              <a:rPr lang="ru-RU" sz="6700" spc="-300" dirty="0" smtClean="0">
                <a:solidFill>
                  <a:schemeClr val="bg1">
                    <a:lumMod val="95000"/>
                    <a:lumOff val="5000"/>
                  </a:schemeClr>
                </a:solidFill>
              </a:rPr>
              <a:t> </a:t>
            </a:r>
            <a:r>
              <a:rPr lang="ru-RU" sz="4000" spc="-300" dirty="0" smtClean="0">
                <a:solidFill>
                  <a:schemeClr val="bg1">
                    <a:lumMod val="95000"/>
                    <a:lumOff val="5000"/>
                  </a:schemeClr>
                </a:solidFill>
              </a:rPr>
              <a:t/>
            </a:r>
            <a:br>
              <a:rPr lang="ru-RU" sz="4000" spc="-300" dirty="0" smtClean="0">
                <a:solidFill>
                  <a:schemeClr val="bg1">
                    <a:lumMod val="95000"/>
                    <a:lumOff val="5000"/>
                  </a:schemeClr>
                </a:solidFill>
              </a:rPr>
            </a:br>
            <a:r>
              <a:rPr lang="ru-RU" sz="3600" spc="-300" dirty="0" smtClean="0">
                <a:solidFill>
                  <a:schemeClr val="bg1">
                    <a:lumMod val="95000"/>
                    <a:lumOff val="5000"/>
                  </a:schemeClr>
                </a:solidFill>
              </a:rPr>
              <a:t>1. </a:t>
            </a:r>
            <a:r>
              <a:rPr lang="ru-RU" sz="3600" spc="-300" dirty="0" err="1" smtClean="0">
                <a:solidFill>
                  <a:schemeClr val="bg1">
                    <a:lumMod val="95000"/>
                    <a:lumOff val="5000"/>
                  </a:schemeClr>
                </a:solidFill>
              </a:rPr>
              <a:t>Гьабизе</a:t>
            </a:r>
            <a:r>
              <a:rPr lang="ru-RU" sz="3600" spc="-300" dirty="0" smtClean="0">
                <a:solidFill>
                  <a:schemeClr val="bg1">
                    <a:lumMod val="95000"/>
                    <a:lumOff val="5000"/>
                  </a:schemeClr>
                </a:solidFill>
              </a:rPr>
              <a:t> </a:t>
            </a:r>
            <a:r>
              <a:rPr lang="ru-RU" sz="3600" spc="-300" dirty="0" err="1" smtClean="0">
                <a:solidFill>
                  <a:schemeClr val="bg1">
                    <a:lumMod val="95000"/>
                    <a:lumOff val="5000"/>
                  </a:schemeClr>
                </a:solidFill>
              </a:rPr>
              <a:t>буго</a:t>
            </a:r>
            <a:r>
              <a:rPr lang="ru-RU" sz="3600" spc="-300" dirty="0" smtClean="0">
                <a:solidFill>
                  <a:schemeClr val="bg1">
                    <a:lumMod val="95000"/>
                    <a:lumOff val="5000"/>
                  </a:schemeClr>
                </a:solidFill>
              </a:rPr>
              <a:t>  «</a:t>
            </a:r>
            <a:r>
              <a:rPr lang="ru-RU" sz="3600" spc="-300" dirty="0" err="1" smtClean="0">
                <a:solidFill>
                  <a:schemeClr val="bg1">
                    <a:lumMod val="95000"/>
                    <a:lumOff val="5000"/>
                  </a:schemeClr>
                </a:solidFill>
              </a:rPr>
              <a:t>Фразеологиял</a:t>
            </a:r>
            <a:r>
              <a:rPr lang="ru-RU" sz="3600" spc="-300" dirty="0" smtClean="0">
                <a:solidFill>
                  <a:schemeClr val="bg1">
                    <a:lumMod val="95000"/>
                    <a:lumOff val="5000"/>
                  </a:schemeClr>
                </a:solidFill>
              </a:rPr>
              <a:t> </a:t>
            </a:r>
            <a:r>
              <a:rPr lang="ru-RU" sz="3600" spc="-300" dirty="0" err="1" smtClean="0">
                <a:solidFill>
                  <a:schemeClr val="bg1">
                    <a:lumMod val="95000"/>
                    <a:lumOff val="5000"/>
                  </a:schemeClr>
                </a:solidFill>
              </a:rPr>
              <a:t>лъай</a:t>
            </a:r>
            <a:r>
              <a:rPr lang="ru-RU" sz="3600" spc="-300" dirty="0" smtClean="0">
                <a:solidFill>
                  <a:schemeClr val="bg1">
                    <a:lumMod val="95000"/>
                    <a:lumOff val="5000"/>
                  </a:schemeClr>
                </a:solidFill>
              </a:rPr>
              <a:t>» </a:t>
            </a:r>
            <a:r>
              <a:rPr lang="ru-RU" sz="3600" spc="-300" dirty="0" err="1" smtClean="0">
                <a:solidFill>
                  <a:schemeClr val="bg1">
                    <a:lumMod val="95000"/>
                    <a:lumOff val="5000"/>
                  </a:schemeClr>
                </a:solidFill>
              </a:rPr>
              <a:t>абураб</a:t>
            </a:r>
            <a:r>
              <a:rPr lang="ru-RU" sz="3600" spc="-300" dirty="0" smtClean="0">
                <a:solidFill>
                  <a:schemeClr val="bg1">
                    <a:lumMod val="95000"/>
                    <a:lumOff val="5000"/>
                  </a:schemeClr>
                </a:solidFill>
              </a:rPr>
              <a:t> конкурс.</a:t>
            </a:r>
            <a:br>
              <a:rPr lang="ru-RU" sz="3600" spc="-300" dirty="0" smtClean="0">
                <a:solidFill>
                  <a:schemeClr val="bg1">
                    <a:lumMod val="95000"/>
                    <a:lumOff val="5000"/>
                  </a:schemeClr>
                </a:solidFill>
              </a:rPr>
            </a:br>
            <a:r>
              <a:rPr lang="ru-RU" sz="3600" spc="-300" dirty="0" smtClean="0">
                <a:solidFill>
                  <a:schemeClr val="bg1">
                    <a:lumMod val="95000"/>
                    <a:lumOff val="5000"/>
                  </a:schemeClr>
                </a:solidFill>
              </a:rPr>
              <a:t>2. Бицанк1абазе баян </a:t>
            </a:r>
            <a:r>
              <a:rPr lang="ru-RU" sz="3600" spc="-300" dirty="0" err="1" smtClean="0">
                <a:solidFill>
                  <a:schemeClr val="bg1">
                    <a:lumMod val="95000"/>
                    <a:lumOff val="5000"/>
                  </a:schemeClr>
                </a:solidFill>
              </a:rPr>
              <a:t>ва</a:t>
            </a:r>
            <a:r>
              <a:rPr lang="ru-RU" sz="3600" spc="-300" dirty="0" smtClean="0">
                <a:solidFill>
                  <a:schemeClr val="bg1">
                    <a:lumMod val="95000"/>
                    <a:lumOff val="5000"/>
                  </a:schemeClr>
                </a:solidFill>
              </a:rPr>
              <a:t> </a:t>
            </a:r>
            <a:r>
              <a:rPr lang="ru-RU" sz="3600" spc="-300" dirty="0" err="1" smtClean="0">
                <a:solidFill>
                  <a:schemeClr val="bg1">
                    <a:lumMod val="95000"/>
                    <a:lumOff val="5000"/>
                  </a:schemeClr>
                </a:solidFill>
              </a:rPr>
              <a:t>суалал</a:t>
            </a:r>
            <a:r>
              <a:rPr lang="ru-RU" sz="3600" spc="-300" dirty="0" smtClean="0">
                <a:solidFill>
                  <a:schemeClr val="bg1">
                    <a:lumMod val="95000"/>
                    <a:lumOff val="5000"/>
                  </a:schemeClr>
                </a:solidFill>
              </a:rPr>
              <a:t>.</a:t>
            </a:r>
            <a:br>
              <a:rPr lang="ru-RU" sz="3600" spc="-300" dirty="0" smtClean="0">
                <a:solidFill>
                  <a:schemeClr val="bg1">
                    <a:lumMod val="95000"/>
                    <a:lumOff val="5000"/>
                  </a:schemeClr>
                </a:solidFill>
              </a:rPr>
            </a:br>
            <a:r>
              <a:rPr lang="ru-RU" sz="3600" spc="-300" dirty="0" smtClean="0">
                <a:solidFill>
                  <a:schemeClr val="bg1">
                    <a:lumMod val="95000"/>
                    <a:lumOff val="5000"/>
                  </a:schemeClr>
                </a:solidFill>
              </a:rPr>
              <a:t>3. </a:t>
            </a:r>
            <a:r>
              <a:rPr lang="ru-RU" sz="3600" spc="-300" dirty="0" err="1" smtClean="0">
                <a:solidFill>
                  <a:schemeClr val="bg1">
                    <a:lumMod val="95000"/>
                    <a:lumOff val="5000"/>
                  </a:schemeClr>
                </a:solidFill>
              </a:rPr>
              <a:t>Кицаби</a:t>
            </a:r>
            <a:r>
              <a:rPr lang="ru-RU" sz="3600" spc="-300" dirty="0" smtClean="0">
                <a:solidFill>
                  <a:schemeClr val="bg1">
                    <a:lumMod val="95000"/>
                    <a:lumOff val="5000"/>
                  </a:schemeClr>
                </a:solidFill>
              </a:rPr>
              <a:t>. </a:t>
            </a:r>
            <a:r>
              <a:rPr lang="ru-RU" sz="3600" spc="-300" dirty="0" err="1" smtClean="0">
                <a:solidFill>
                  <a:schemeClr val="bg1">
                    <a:lumMod val="95000"/>
                    <a:lumOff val="5000"/>
                  </a:schemeClr>
                </a:solidFill>
              </a:rPr>
              <a:t>Абиял</a:t>
            </a:r>
            <a:r>
              <a:rPr lang="ru-RU" sz="3600" spc="-300" dirty="0" smtClean="0">
                <a:solidFill>
                  <a:schemeClr val="bg1">
                    <a:lumMod val="95000"/>
                    <a:lumOff val="5000"/>
                  </a:schemeClr>
                </a:solidFill>
              </a:rPr>
              <a:t>.</a:t>
            </a:r>
            <a:br>
              <a:rPr lang="ru-RU" sz="3600" spc="-300" dirty="0" smtClean="0">
                <a:solidFill>
                  <a:schemeClr val="bg1">
                    <a:lumMod val="95000"/>
                    <a:lumOff val="5000"/>
                  </a:schemeClr>
                </a:solidFill>
              </a:rPr>
            </a:br>
            <a:r>
              <a:rPr lang="ru-RU" sz="3600" spc="-300" dirty="0" smtClean="0">
                <a:solidFill>
                  <a:schemeClr val="bg1">
                    <a:lumMod val="95000"/>
                    <a:lumOff val="5000"/>
                  </a:schemeClr>
                </a:solidFill>
              </a:rPr>
              <a:t>4. Маг1арул мац1алда </a:t>
            </a:r>
            <a:r>
              <a:rPr lang="ru-RU" sz="3600" spc="-300" dirty="0" err="1" smtClean="0">
                <a:solidFill>
                  <a:schemeClr val="bg1">
                    <a:lumMod val="95000"/>
                    <a:lumOff val="5000"/>
                  </a:schemeClr>
                </a:solidFill>
              </a:rPr>
              <a:t>хурхарал</a:t>
            </a:r>
            <a:r>
              <a:rPr lang="ru-RU" sz="3600" spc="-300" dirty="0" smtClean="0">
                <a:solidFill>
                  <a:schemeClr val="bg1">
                    <a:lumMod val="95000"/>
                    <a:lumOff val="5000"/>
                  </a:schemeClr>
                </a:solidFill>
              </a:rPr>
              <a:t> куч1дул рик1к1ине.</a:t>
            </a:r>
            <a:br>
              <a:rPr lang="ru-RU" sz="3600" spc="-300" dirty="0" smtClean="0">
                <a:solidFill>
                  <a:schemeClr val="bg1">
                    <a:lumMod val="95000"/>
                    <a:lumOff val="5000"/>
                  </a:schemeClr>
                </a:solidFill>
              </a:rPr>
            </a:br>
            <a:r>
              <a:rPr lang="ru-RU" sz="3600" spc="-300" dirty="0" smtClean="0">
                <a:solidFill>
                  <a:schemeClr val="bg1">
                    <a:lumMod val="95000"/>
                    <a:lumOff val="5000"/>
                  </a:schemeClr>
                </a:solidFill>
              </a:rPr>
              <a:t>5. Маг1арул раг1абазе баян.</a:t>
            </a:r>
            <a:br>
              <a:rPr lang="ru-RU" sz="3600" spc="-300" dirty="0" smtClean="0">
                <a:solidFill>
                  <a:schemeClr val="bg1">
                    <a:lumMod val="95000"/>
                    <a:lumOff val="5000"/>
                  </a:schemeClr>
                </a:solidFill>
              </a:rPr>
            </a:br>
            <a:r>
              <a:rPr lang="ru-RU" sz="3600" spc="-300" dirty="0" smtClean="0">
                <a:solidFill>
                  <a:schemeClr val="bg1">
                    <a:lumMod val="95000"/>
                    <a:lumOff val="5000"/>
                  </a:schemeClr>
                </a:solidFill>
              </a:rPr>
              <a:t>6. </a:t>
            </a:r>
            <a:r>
              <a:rPr lang="ru-RU" sz="3600" spc="-300" dirty="0" err="1" smtClean="0">
                <a:solidFill>
                  <a:schemeClr val="bg1">
                    <a:lumMod val="95000"/>
                    <a:lumOff val="5000"/>
                  </a:schemeClr>
                </a:solidFill>
              </a:rPr>
              <a:t>Дарсил</a:t>
            </a:r>
            <a:r>
              <a:rPr lang="ru-RU" sz="3600" spc="-300" dirty="0" smtClean="0">
                <a:solidFill>
                  <a:schemeClr val="bg1">
                    <a:lumMod val="95000"/>
                    <a:lumOff val="5000"/>
                  </a:schemeClr>
                </a:solidFill>
              </a:rPr>
              <a:t> х1асил.</a:t>
            </a:r>
            <a:br>
              <a:rPr lang="ru-RU" sz="3600" spc="-300" dirty="0" smtClean="0">
                <a:solidFill>
                  <a:schemeClr val="bg1">
                    <a:lumMod val="95000"/>
                    <a:lumOff val="5000"/>
                  </a:schemeClr>
                </a:solidFill>
              </a:rPr>
            </a:br>
            <a:r>
              <a:rPr lang="ru-RU" sz="4400" spc="-300" dirty="0" smtClean="0">
                <a:solidFill>
                  <a:schemeClr val="bg1">
                    <a:lumMod val="95000"/>
                    <a:lumOff val="5000"/>
                  </a:schemeClr>
                </a:solidFill>
              </a:rPr>
              <a:t/>
            </a:r>
            <a:br>
              <a:rPr lang="ru-RU" sz="4400" spc="-300" dirty="0" smtClean="0">
                <a:solidFill>
                  <a:schemeClr val="bg1">
                    <a:lumMod val="95000"/>
                    <a:lumOff val="5000"/>
                  </a:schemeClr>
                </a:solidFill>
              </a:rPr>
            </a:br>
            <a:r>
              <a:rPr lang="ru-RU" sz="6000" spc="-300" dirty="0" smtClean="0">
                <a:solidFill>
                  <a:schemeClr val="bg1">
                    <a:lumMod val="95000"/>
                    <a:lumOff val="5000"/>
                  </a:schemeClr>
                </a:solidFill>
              </a:rPr>
              <a:t/>
            </a:r>
            <a:br>
              <a:rPr lang="ru-RU" sz="6000" spc="-300" dirty="0" smtClean="0">
                <a:solidFill>
                  <a:schemeClr val="bg1">
                    <a:lumMod val="95000"/>
                    <a:lumOff val="5000"/>
                  </a:schemeClr>
                </a:solidFill>
              </a:rPr>
            </a:br>
            <a:r>
              <a:rPr lang="ru-RU" sz="6000" spc="-300" dirty="0" smtClean="0">
                <a:solidFill>
                  <a:schemeClr val="bg1">
                    <a:lumMod val="95000"/>
                    <a:lumOff val="5000"/>
                  </a:schemeClr>
                </a:solidFill>
              </a:rPr>
              <a:t/>
            </a:r>
            <a:br>
              <a:rPr lang="ru-RU" sz="6000" spc="-300" dirty="0" smtClean="0">
                <a:solidFill>
                  <a:schemeClr val="bg1">
                    <a:lumMod val="95000"/>
                    <a:lumOff val="5000"/>
                  </a:schemeClr>
                </a:solidFill>
              </a:rPr>
            </a:br>
            <a:r>
              <a:rPr lang="ru-RU" sz="6000" spc="-300" dirty="0" smtClean="0">
                <a:solidFill>
                  <a:schemeClr val="bg1">
                    <a:lumMod val="95000"/>
                    <a:lumOff val="5000"/>
                  </a:schemeClr>
                </a:solidFill>
              </a:rPr>
              <a:t>   </a:t>
            </a:r>
            <a:r>
              <a:rPr lang="ru-RU" sz="5400" i="1" spc="-300" dirty="0" smtClean="0">
                <a:solidFill>
                  <a:schemeClr val="bg1">
                    <a:lumMod val="95000"/>
                    <a:lumOff val="5000"/>
                  </a:schemeClr>
                </a:solidFill>
              </a:rPr>
              <a:t/>
            </a:r>
            <a:br>
              <a:rPr lang="ru-RU" sz="5400" i="1" spc="-300" dirty="0" smtClean="0">
                <a:solidFill>
                  <a:schemeClr val="bg1">
                    <a:lumMod val="95000"/>
                    <a:lumOff val="5000"/>
                  </a:schemeClr>
                </a:solidFill>
              </a:rPr>
            </a:br>
            <a:endParaRPr lang="ru-RU" sz="5400" i="1" spc="-300" dirty="0">
              <a:solidFill>
                <a:schemeClr val="bg1">
                  <a:lumMod val="95000"/>
                  <a:lumOff val="5000"/>
                </a:schemeClr>
              </a:solidFill>
            </a:endParaRPr>
          </a:p>
        </p:txBody>
      </p:sp>
    </p:spTree>
    <p:extLst>
      <p:ext uri="{BB962C8B-B14F-4D97-AF65-F5344CB8AC3E}">
        <p14:creationId xmlns="" xmlns:p14="http://schemas.microsoft.com/office/powerpoint/2010/main" val="2233093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5458618"/>
          </a:xfrm>
        </p:spPr>
        <p:txBody>
          <a:bodyPr>
            <a:normAutofit fontScale="90000"/>
          </a:bodyPr>
          <a:lstStyle/>
          <a:p>
            <a:pPr algn="l"/>
            <a:r>
              <a:rPr lang="ru-RU" sz="5400" dirty="0" smtClean="0">
                <a:solidFill>
                  <a:prstClr val="black">
                    <a:lumMod val="95000"/>
                    <a:lumOff val="5000"/>
                  </a:prstClr>
                </a:solidFill>
                <a:latin typeface="Monotype Corsiva" panose="03010101010201010101" pitchFamily="66" charset="0"/>
              </a:rPr>
              <a:t/>
            </a:r>
            <a:br>
              <a:rPr lang="ru-RU" sz="5400" dirty="0" smtClean="0">
                <a:solidFill>
                  <a:prstClr val="black">
                    <a:lumMod val="95000"/>
                    <a:lumOff val="5000"/>
                  </a:prstClr>
                </a:solidFill>
                <a:latin typeface="Monotype Corsiva" panose="03010101010201010101" pitchFamily="66" charset="0"/>
              </a:rPr>
            </a:br>
            <a:r>
              <a:rPr lang="ru-RU" sz="5400" dirty="0" smtClean="0">
                <a:solidFill>
                  <a:prstClr val="black">
                    <a:lumMod val="95000"/>
                    <a:lumOff val="5000"/>
                  </a:prstClr>
                </a:solidFill>
                <a:latin typeface="Monotype Corsiva" panose="03010101010201010101" pitchFamily="66" charset="0"/>
              </a:rPr>
              <a:t/>
            </a:r>
            <a:br>
              <a:rPr lang="ru-RU" sz="5400" dirty="0" smtClean="0">
                <a:solidFill>
                  <a:prstClr val="black">
                    <a:lumMod val="95000"/>
                    <a:lumOff val="5000"/>
                  </a:prstClr>
                </a:solidFill>
                <a:latin typeface="Monotype Corsiva" panose="03010101010201010101" pitchFamily="66" charset="0"/>
              </a:rPr>
            </a:br>
            <a:r>
              <a:rPr lang="ru-RU" sz="5400" dirty="0" err="1" smtClean="0">
                <a:solidFill>
                  <a:prstClr val="black">
                    <a:lumMod val="95000"/>
                    <a:lumOff val="5000"/>
                  </a:prstClr>
                </a:solidFill>
                <a:latin typeface="Monotype Corsiva" panose="03010101010201010101" pitchFamily="66" charset="0"/>
              </a:rPr>
              <a:t>Командабазул</a:t>
            </a:r>
            <a:r>
              <a:rPr lang="ru-RU" sz="5400" dirty="0" smtClean="0">
                <a:solidFill>
                  <a:prstClr val="black">
                    <a:lumMod val="95000"/>
                    <a:lumOff val="5000"/>
                  </a:prstClr>
                </a:solidFill>
                <a:latin typeface="Monotype Corsiva" panose="03010101010201010101" pitchFamily="66" charset="0"/>
              </a:rPr>
              <a:t> </a:t>
            </a:r>
            <a:r>
              <a:rPr lang="ru-RU" sz="5400" dirty="0" err="1" smtClean="0">
                <a:solidFill>
                  <a:prstClr val="black">
                    <a:lumMod val="95000"/>
                    <a:lumOff val="5000"/>
                  </a:prstClr>
                </a:solidFill>
                <a:latin typeface="Monotype Corsiva" panose="03010101010201010101" pitchFamily="66" charset="0"/>
              </a:rPr>
              <a:t>байбихьи</a:t>
            </a:r>
            <a:r>
              <a:rPr lang="ru-RU" sz="5400" dirty="0" smtClean="0">
                <a:solidFill>
                  <a:prstClr val="black">
                    <a:lumMod val="95000"/>
                    <a:lumOff val="5000"/>
                  </a:prstClr>
                </a:solidFill>
                <a:latin typeface="Monotype Corsiva" panose="03010101010201010101" pitchFamily="66" charset="0"/>
              </a:rPr>
              <a:t>:</a:t>
            </a:r>
            <a:br>
              <a:rPr lang="ru-RU" sz="5400" dirty="0" smtClean="0">
                <a:solidFill>
                  <a:prstClr val="black">
                    <a:lumMod val="95000"/>
                    <a:lumOff val="5000"/>
                  </a:prstClr>
                </a:solidFill>
                <a:latin typeface="Monotype Corsiva" panose="03010101010201010101" pitchFamily="66" charset="0"/>
              </a:rPr>
            </a:br>
            <a:r>
              <a:rPr lang="ru-RU" sz="5400" dirty="0" err="1" smtClean="0">
                <a:solidFill>
                  <a:prstClr val="black">
                    <a:lumMod val="95000"/>
                    <a:lumOff val="5000"/>
                  </a:prstClr>
                </a:solidFill>
                <a:latin typeface="Monotype Corsiva" panose="03010101010201010101" pitchFamily="66" charset="0"/>
              </a:rPr>
              <a:t>Жиб</a:t>
            </a:r>
            <a:r>
              <a:rPr lang="ru-RU" sz="5400" dirty="0" smtClean="0">
                <a:solidFill>
                  <a:prstClr val="black">
                    <a:lumMod val="95000"/>
                    <a:lumOff val="5000"/>
                  </a:prstClr>
                </a:solidFill>
                <a:latin typeface="Monotype Corsiva" panose="03010101010201010101" pitchFamily="66" charset="0"/>
              </a:rPr>
              <a:t> – </a:t>
            </a:r>
            <a:r>
              <a:rPr lang="ru-RU" sz="5400" dirty="0" err="1" smtClean="0">
                <a:solidFill>
                  <a:prstClr val="black">
                    <a:lumMod val="95000"/>
                    <a:lumOff val="5000"/>
                  </a:prstClr>
                </a:solidFill>
                <a:latin typeface="Monotype Corsiva" panose="03010101010201010101" pitchFamily="66" charset="0"/>
              </a:rPr>
              <a:t>жиб</a:t>
            </a:r>
            <a:r>
              <a:rPr lang="ru-RU" sz="5400" dirty="0" smtClean="0">
                <a:solidFill>
                  <a:prstClr val="black">
                    <a:lumMod val="95000"/>
                    <a:lumOff val="5000"/>
                  </a:prstClr>
                </a:solidFill>
                <a:latin typeface="Monotype Corsiva" panose="03010101010201010101" pitchFamily="66" charset="0"/>
              </a:rPr>
              <a:t> </a:t>
            </a:r>
            <a:r>
              <a:rPr lang="ru-RU" sz="5400" dirty="0" err="1" smtClean="0">
                <a:solidFill>
                  <a:prstClr val="black">
                    <a:lumMod val="95000"/>
                    <a:lumOff val="5000"/>
                  </a:prstClr>
                </a:solidFill>
                <a:latin typeface="Monotype Corsiva" panose="03010101010201010101" pitchFamily="66" charset="0"/>
              </a:rPr>
              <a:t>командаялъ</a:t>
            </a:r>
            <a:r>
              <a:rPr lang="ru-RU" sz="5400" dirty="0" smtClean="0">
                <a:solidFill>
                  <a:prstClr val="black">
                    <a:lumMod val="95000"/>
                    <a:lumOff val="5000"/>
                  </a:prstClr>
                </a:solidFill>
                <a:latin typeface="Monotype Corsiva" panose="03010101010201010101" pitchFamily="66" charset="0"/>
              </a:rPr>
              <a:t> </a:t>
            </a:r>
            <a:r>
              <a:rPr lang="ru-RU" sz="5400" dirty="0" err="1" smtClean="0">
                <a:solidFill>
                  <a:prstClr val="black">
                    <a:lumMod val="95000"/>
                    <a:lumOff val="5000"/>
                  </a:prstClr>
                </a:solidFill>
                <a:latin typeface="Monotype Corsiva" panose="03010101010201010101" pitchFamily="66" charset="0"/>
              </a:rPr>
              <a:t>кьела</a:t>
            </a:r>
            <a:r>
              <a:rPr lang="ru-RU" sz="5400" dirty="0" smtClean="0">
                <a:solidFill>
                  <a:prstClr val="black">
                    <a:lumMod val="95000"/>
                    <a:lumOff val="5000"/>
                  </a:prstClr>
                </a:solidFill>
                <a:latin typeface="Monotype Corsiva" panose="03010101010201010101" pitchFamily="66" charset="0"/>
              </a:rPr>
              <a:t> </a:t>
            </a:r>
            <a:r>
              <a:rPr lang="ru-RU" sz="5400" dirty="0" err="1" smtClean="0">
                <a:solidFill>
                  <a:prstClr val="black">
                    <a:lumMod val="95000"/>
                    <a:lumOff val="5000"/>
                  </a:prstClr>
                </a:solidFill>
                <a:latin typeface="Monotype Corsiva" panose="03010101010201010101" pitchFamily="66" charset="0"/>
              </a:rPr>
              <a:t>жиндиего</a:t>
            </a:r>
            <a:r>
              <a:rPr lang="ru-RU" sz="5400" dirty="0" smtClean="0">
                <a:solidFill>
                  <a:prstClr val="black">
                    <a:lumMod val="95000"/>
                    <a:lumOff val="5000"/>
                  </a:prstClr>
                </a:solidFill>
                <a:latin typeface="Monotype Corsiva" panose="03010101010201010101" pitchFamily="66" charset="0"/>
              </a:rPr>
              <a:t> определение </a:t>
            </a:r>
            <a:r>
              <a:rPr lang="ru-RU" sz="5400" dirty="0" err="1" smtClean="0">
                <a:solidFill>
                  <a:prstClr val="black">
                    <a:lumMod val="95000"/>
                    <a:lumOff val="5000"/>
                  </a:prstClr>
                </a:solidFill>
                <a:latin typeface="Monotype Corsiva" panose="03010101010201010101" pitchFamily="66" charset="0"/>
              </a:rPr>
              <a:t>ва</a:t>
            </a:r>
            <a:r>
              <a:rPr lang="ru-RU" sz="5400" dirty="0" smtClean="0">
                <a:solidFill>
                  <a:prstClr val="black">
                    <a:lumMod val="95000"/>
                    <a:lumOff val="5000"/>
                  </a:prstClr>
                </a:solidFill>
                <a:latin typeface="Monotype Corsiva" panose="03010101010201010101" pitchFamily="66" charset="0"/>
              </a:rPr>
              <a:t> </a:t>
            </a:r>
            <a:r>
              <a:rPr lang="ru-RU" sz="5400" dirty="0" err="1" smtClean="0">
                <a:solidFill>
                  <a:prstClr val="black">
                    <a:lumMod val="95000"/>
                    <a:lumOff val="5000"/>
                  </a:prstClr>
                </a:solidFill>
                <a:latin typeface="Monotype Corsiva" panose="03010101010201010101" pitchFamily="66" charset="0"/>
              </a:rPr>
              <a:t>мисалал</a:t>
            </a:r>
            <a:r>
              <a:rPr lang="ru-RU" sz="5400" dirty="0" smtClean="0">
                <a:solidFill>
                  <a:prstClr val="black">
                    <a:lumMod val="95000"/>
                    <a:lumOff val="5000"/>
                  </a:prstClr>
                </a:solidFill>
                <a:latin typeface="Monotype Corsiva" panose="03010101010201010101" pitchFamily="66" charset="0"/>
              </a:rPr>
              <a:t> </a:t>
            </a:r>
            <a:r>
              <a:rPr lang="ru-RU" sz="5400" dirty="0" err="1" smtClean="0">
                <a:solidFill>
                  <a:prstClr val="black">
                    <a:lumMod val="95000"/>
                    <a:lumOff val="5000"/>
                  </a:prstClr>
                </a:solidFill>
                <a:latin typeface="Monotype Corsiva" panose="03010101010201010101" pitchFamily="66" charset="0"/>
              </a:rPr>
              <a:t>рачина</a:t>
            </a:r>
            <a:r>
              <a:rPr lang="ru-RU" sz="5400" dirty="0" smtClean="0">
                <a:solidFill>
                  <a:prstClr val="black">
                    <a:lumMod val="95000"/>
                    <a:lumOff val="5000"/>
                  </a:prstClr>
                </a:solidFill>
                <a:latin typeface="Monotype Corsiva" panose="03010101010201010101" pitchFamily="66" charset="0"/>
              </a:rPr>
              <a:t>.</a:t>
            </a:r>
            <a:br>
              <a:rPr lang="ru-RU" sz="5400" dirty="0" smtClean="0">
                <a:solidFill>
                  <a:prstClr val="black">
                    <a:lumMod val="95000"/>
                    <a:lumOff val="5000"/>
                  </a:prstClr>
                </a:solidFill>
                <a:latin typeface="Monotype Corsiva" panose="03010101010201010101" pitchFamily="66" charset="0"/>
              </a:rPr>
            </a:br>
            <a:r>
              <a:rPr lang="ru-RU" sz="5400" dirty="0" err="1" smtClean="0">
                <a:solidFill>
                  <a:prstClr val="black">
                    <a:lumMod val="95000"/>
                    <a:lumOff val="5000"/>
                  </a:prstClr>
                </a:solidFill>
                <a:latin typeface="Monotype Corsiva" panose="03010101010201010101" pitchFamily="66" charset="0"/>
              </a:rPr>
              <a:t>Гьелъухъ</a:t>
            </a:r>
            <a:r>
              <a:rPr lang="ru-RU" sz="5400" dirty="0" smtClean="0">
                <a:solidFill>
                  <a:prstClr val="black">
                    <a:lumMod val="95000"/>
                    <a:lumOff val="5000"/>
                  </a:prstClr>
                </a:solidFill>
                <a:latin typeface="Monotype Corsiva" panose="03010101010201010101" pitchFamily="66" charset="0"/>
              </a:rPr>
              <a:t> </a:t>
            </a:r>
            <a:r>
              <a:rPr lang="ru-RU" sz="5400" dirty="0" err="1" smtClean="0">
                <a:solidFill>
                  <a:prstClr val="black">
                    <a:lumMod val="95000"/>
                    <a:lumOff val="5000"/>
                  </a:prstClr>
                </a:solidFill>
                <a:latin typeface="Monotype Corsiva" panose="03010101010201010101" pitchFamily="66" charset="0"/>
              </a:rPr>
              <a:t>гьезие</a:t>
            </a:r>
            <a:r>
              <a:rPr lang="ru-RU" sz="5400" dirty="0" smtClean="0">
                <a:solidFill>
                  <a:prstClr val="black">
                    <a:lumMod val="95000"/>
                    <a:lumOff val="5000"/>
                  </a:prstClr>
                </a:solidFill>
                <a:latin typeface="Monotype Corsiva" panose="03010101010201010101" pitchFamily="66" charset="0"/>
              </a:rPr>
              <a:t> </a:t>
            </a:r>
            <a:r>
              <a:rPr lang="ru-RU" sz="5400" dirty="0" err="1" smtClean="0">
                <a:solidFill>
                  <a:prstClr val="black">
                    <a:lumMod val="95000"/>
                    <a:lumOff val="5000"/>
                  </a:prstClr>
                </a:solidFill>
                <a:latin typeface="Monotype Corsiva" panose="03010101010201010101" pitchFamily="66" charset="0"/>
              </a:rPr>
              <a:t>буго</a:t>
            </a:r>
            <a:r>
              <a:rPr lang="ru-RU" sz="5400" dirty="0" smtClean="0">
                <a:solidFill>
                  <a:prstClr val="black">
                    <a:lumMod val="95000"/>
                    <a:lumOff val="5000"/>
                  </a:prstClr>
                </a:solidFill>
                <a:latin typeface="Monotype Corsiva" panose="03010101010201010101" pitchFamily="66" charset="0"/>
              </a:rPr>
              <a:t> </a:t>
            </a:r>
            <a:r>
              <a:rPr lang="ru-RU" sz="5400" dirty="0" err="1" smtClean="0">
                <a:solidFill>
                  <a:prstClr val="black">
                    <a:lumMod val="95000"/>
                    <a:lumOff val="5000"/>
                  </a:prstClr>
                </a:solidFill>
                <a:latin typeface="Monotype Corsiva" panose="03010101010201010101" pitchFamily="66" charset="0"/>
              </a:rPr>
              <a:t>цо</a:t>
            </a:r>
            <a:r>
              <a:rPr lang="ru-RU" sz="5400" dirty="0" smtClean="0">
                <a:solidFill>
                  <a:prstClr val="black">
                    <a:lumMod val="95000"/>
                    <a:lumOff val="5000"/>
                  </a:prstClr>
                </a:solidFill>
                <a:latin typeface="Monotype Corsiva" panose="03010101010201010101" pitchFamily="66" charset="0"/>
              </a:rPr>
              <a:t> балл (</a:t>
            </a:r>
            <a:r>
              <a:rPr lang="ru-RU" sz="5400" dirty="0" err="1" smtClean="0">
                <a:solidFill>
                  <a:prstClr val="black">
                    <a:lumMod val="95000"/>
                    <a:lumOff val="5000"/>
                  </a:prstClr>
                </a:solidFill>
                <a:latin typeface="Monotype Corsiva" panose="03010101010201010101" pitchFamily="66" charset="0"/>
              </a:rPr>
              <a:t>доскаялда</a:t>
            </a:r>
            <a:r>
              <a:rPr lang="ru-RU" sz="5400" dirty="0" smtClean="0">
                <a:solidFill>
                  <a:prstClr val="black">
                    <a:lumMod val="95000"/>
                    <a:lumOff val="5000"/>
                  </a:prstClr>
                </a:solidFill>
                <a:latin typeface="Monotype Corsiva" panose="03010101010201010101" pitchFamily="66" charset="0"/>
              </a:rPr>
              <a:t> </a:t>
            </a:r>
            <a:r>
              <a:rPr lang="ru-RU" sz="5400" dirty="0" err="1" smtClean="0">
                <a:solidFill>
                  <a:prstClr val="black">
                    <a:lumMod val="95000"/>
                    <a:lumOff val="5000"/>
                  </a:prstClr>
                </a:solidFill>
                <a:latin typeface="Monotype Corsiva" panose="03010101010201010101" pitchFamily="66" charset="0"/>
              </a:rPr>
              <a:t>хъвайла</a:t>
            </a:r>
            <a:r>
              <a:rPr lang="ru-RU" sz="5400" dirty="0" smtClean="0">
                <a:solidFill>
                  <a:prstClr val="black">
                    <a:lumMod val="95000"/>
                    <a:lumOff val="5000"/>
                  </a:prstClr>
                </a:solidFill>
                <a:latin typeface="Monotype Corsiva" panose="03010101010201010101" pitchFamily="66" charset="0"/>
              </a:rPr>
              <a:t>).</a:t>
            </a:r>
            <a:r>
              <a:rPr lang="ru-RU" sz="5400" i="1" dirty="0">
                <a:solidFill>
                  <a:prstClr val="black">
                    <a:lumMod val="95000"/>
                    <a:lumOff val="5000"/>
                  </a:prstClr>
                </a:solidFill>
              </a:rPr>
              <a:t/>
            </a:r>
            <a:br>
              <a:rPr lang="ru-RU" sz="5400" i="1" dirty="0">
                <a:solidFill>
                  <a:prstClr val="black">
                    <a:lumMod val="95000"/>
                    <a:lumOff val="5000"/>
                  </a:prstClr>
                </a:solidFill>
              </a:rPr>
            </a:br>
            <a:r>
              <a:rPr lang="ru-RU" sz="5400" i="1" dirty="0">
                <a:solidFill>
                  <a:prstClr val="black">
                    <a:lumMod val="95000"/>
                    <a:lumOff val="5000"/>
                  </a:prstClr>
                </a:solidFill>
              </a:rPr>
              <a:t>    </a:t>
            </a:r>
            <a:br>
              <a:rPr lang="ru-RU" sz="5400" i="1" dirty="0">
                <a:solidFill>
                  <a:prstClr val="black">
                    <a:lumMod val="95000"/>
                    <a:lumOff val="5000"/>
                  </a:prstClr>
                </a:solidFill>
              </a:rPr>
            </a:br>
            <a:endParaRPr lang="ru-RU" sz="5400" dirty="0"/>
          </a:p>
        </p:txBody>
      </p:sp>
    </p:spTree>
    <p:extLst>
      <p:ext uri="{BB962C8B-B14F-4D97-AF65-F5344CB8AC3E}">
        <p14:creationId xmlns="" xmlns:p14="http://schemas.microsoft.com/office/powerpoint/2010/main" val="2379674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746650"/>
          </a:xfrm>
        </p:spPr>
        <p:txBody>
          <a:bodyPr>
            <a:normAutofit/>
          </a:bodyPr>
          <a:lstStyle/>
          <a:p>
            <a:pPr algn="l"/>
            <a:r>
              <a:rPr lang="ru-RU" sz="3600" i="1" dirty="0">
                <a:solidFill>
                  <a:prstClr val="black">
                    <a:lumMod val="95000"/>
                    <a:lumOff val="5000"/>
                  </a:prstClr>
                </a:solidFill>
              </a:rPr>
              <a:t> </a:t>
            </a:r>
            <a:r>
              <a:rPr lang="ru-RU" sz="3600" i="1" dirty="0" smtClean="0">
                <a:solidFill>
                  <a:prstClr val="black">
                    <a:lumMod val="95000"/>
                    <a:lumOff val="5000"/>
                  </a:prstClr>
                </a:solidFill>
              </a:rPr>
              <a:t/>
            </a:r>
            <a:br>
              <a:rPr lang="ru-RU" sz="3600" i="1" dirty="0" smtClean="0">
                <a:solidFill>
                  <a:prstClr val="black">
                    <a:lumMod val="95000"/>
                    <a:lumOff val="5000"/>
                  </a:prstClr>
                </a:solidFill>
              </a:rPr>
            </a:br>
            <a:endParaRPr lang="ru-RU" sz="5400" dirty="0"/>
          </a:p>
        </p:txBody>
      </p:sp>
      <p:graphicFrame>
        <p:nvGraphicFramePr>
          <p:cNvPr id="3" name="Таблица 2"/>
          <p:cNvGraphicFramePr>
            <a:graphicFrameLocks noGrp="1"/>
          </p:cNvGraphicFramePr>
          <p:nvPr/>
        </p:nvGraphicFramePr>
        <p:xfrm>
          <a:off x="2571735" y="2071678"/>
          <a:ext cx="5000661" cy="3152779"/>
        </p:xfrm>
        <a:graphic>
          <a:graphicData uri="http://schemas.openxmlformats.org/drawingml/2006/table">
            <a:tbl>
              <a:tblPr/>
              <a:tblGrid>
                <a:gridCol w="887214"/>
                <a:gridCol w="967870"/>
                <a:gridCol w="1209837"/>
                <a:gridCol w="967870"/>
                <a:gridCol w="967870"/>
              </a:tblGrid>
              <a:tr h="714379">
                <a:tc>
                  <a:txBody>
                    <a:bodyPr/>
                    <a:lstStyle/>
                    <a:p>
                      <a:pPr marL="457200" algn="just">
                        <a:spcAft>
                          <a:spcPts val="0"/>
                        </a:spcAft>
                      </a:pPr>
                      <a:r>
                        <a:rPr lang="ru-RU" sz="4000" dirty="0">
                          <a:latin typeface="Times New Roman"/>
                          <a:ea typeface="Times New Roman"/>
                          <a:cs typeface="Times New Roman"/>
                        </a:rPr>
                        <a:t>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endParaRPr lang="ru-RU" sz="4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endParaRPr lang="ru-RU" sz="4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endParaRPr lang="ru-RU" sz="4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ru-RU" sz="4000">
                          <a:latin typeface="Times New Roman"/>
                          <a:ea typeface="Times New Roman"/>
                          <a:cs typeface="Times New Roman"/>
                        </a:rPr>
                        <a:t>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155">
                <a:tc>
                  <a:txBody>
                    <a:bodyPr/>
                    <a:lstStyle/>
                    <a:p>
                      <a:pPr marL="457200" algn="just">
                        <a:spcAft>
                          <a:spcPts val="0"/>
                        </a:spcAft>
                      </a:pPr>
                      <a:endParaRPr lang="ru-RU" sz="4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ru-RU" sz="4000" dirty="0">
                          <a:latin typeface="Times New Roman"/>
                          <a:ea typeface="Times New Roman"/>
                          <a:cs typeface="Times New Roman"/>
                        </a:rPr>
                        <a:t>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endParaRPr lang="ru-RU" sz="4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ru-RU" sz="4000" dirty="0">
                          <a:latin typeface="Times New Roman"/>
                          <a:ea typeface="Times New Roman"/>
                          <a:cs typeface="Times New Roman"/>
                        </a:rPr>
                        <a:t>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endParaRPr lang="ru-RU" sz="4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5270">
                <a:tc>
                  <a:txBody>
                    <a:bodyPr/>
                    <a:lstStyle/>
                    <a:p>
                      <a:pPr marL="457200" algn="just">
                        <a:spcAft>
                          <a:spcPts val="0"/>
                        </a:spcAft>
                      </a:pPr>
                      <a:endParaRPr lang="ru-RU" sz="4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endParaRPr lang="ru-RU" sz="4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ru-RU" sz="4000" dirty="0" err="1">
                          <a:latin typeface="Times New Roman"/>
                          <a:ea typeface="Times New Roman"/>
                          <a:cs typeface="Times New Roman"/>
                        </a:rPr>
                        <a:t>гъ</a:t>
                      </a:r>
                      <a:endParaRPr lang="ru-RU" sz="4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endParaRPr lang="ru-RU" sz="4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endParaRPr lang="ru-RU" sz="4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335">
                <a:tc>
                  <a:txBody>
                    <a:bodyPr/>
                    <a:lstStyle/>
                    <a:p>
                      <a:pPr marL="457200" algn="just">
                        <a:spcAft>
                          <a:spcPts val="0"/>
                        </a:spcAft>
                      </a:pPr>
                      <a:endParaRPr lang="ru-RU" sz="4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ru-RU" sz="4000">
                          <a:latin typeface="Times New Roman"/>
                          <a:ea typeface="Times New Roman"/>
                          <a:cs typeface="Times New Roman"/>
                        </a:rPr>
                        <a:t>а</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endParaRPr lang="ru-RU" sz="4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ru-RU" sz="4000" dirty="0">
                          <a:latin typeface="Times New Roman"/>
                          <a:ea typeface="Times New Roman"/>
                          <a:cs typeface="Times New Roman"/>
                        </a:rPr>
                        <a:t>у</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endParaRPr lang="ru-RU" sz="4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355">
                <a:tc>
                  <a:txBody>
                    <a:bodyPr/>
                    <a:lstStyle/>
                    <a:p>
                      <a:pPr marL="457200" algn="just">
                        <a:spcAft>
                          <a:spcPts val="0"/>
                        </a:spcAft>
                      </a:pPr>
                      <a:r>
                        <a:rPr lang="ru-RU" sz="4000">
                          <a:latin typeface="Times New Roman"/>
                          <a:ea typeface="Times New Roman"/>
                          <a:cs typeface="Times New Roman"/>
                        </a:rPr>
                        <a:t>ц</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endParaRPr lang="ru-RU" sz="4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endParaRPr lang="ru-RU" sz="4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endParaRPr lang="ru-RU" sz="40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gn="just">
                        <a:spcAft>
                          <a:spcPts val="0"/>
                        </a:spcAft>
                      </a:pPr>
                      <a:r>
                        <a:rPr lang="ru-RU" sz="4000" dirty="0" err="1">
                          <a:latin typeface="Times New Roman"/>
                          <a:ea typeface="Times New Roman"/>
                          <a:cs typeface="Times New Roman"/>
                        </a:rPr>
                        <a:t>р</a:t>
                      </a:r>
                      <a:endParaRPr lang="ru-RU" sz="4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265" name="Rectangle 1"/>
          <p:cNvSpPr>
            <a:spLocks noChangeArrowheads="1"/>
          </p:cNvSpPr>
          <p:nvPr/>
        </p:nvSpPr>
        <p:spPr bwMode="auto">
          <a:xfrm>
            <a:off x="0" y="0"/>
            <a:ext cx="5698740" cy="156966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457200" marR="0" lvl="1" indent="0" algn="l" defTabSz="914400" rtl="0" eaLnBrk="1" fontAlgn="base" latinLnBrk="0" hangingPunct="1">
              <a:lnSpc>
                <a:spcPct val="100000"/>
              </a:lnSpc>
              <a:spcBef>
                <a:spcPct val="0"/>
              </a:spcBef>
              <a:spcAft>
                <a:spcPct val="0"/>
              </a:spcAft>
              <a:buClrTx/>
              <a:buSzTx/>
              <a:buFontTx/>
              <a:buAutoNum type="arabicPeriod"/>
              <a:tabLst/>
            </a:pPr>
            <a:endPar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Tx/>
              <a:buAutoNum type="arabicPeriod"/>
              <a:tabLst/>
            </a:pPr>
            <a:endParaRPr lang="ru-RU" sz="1400" b="1" dirty="0" smtClean="0">
              <a:latin typeface="Arial" pitchFamily="34" charset="0"/>
              <a:ea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Tx/>
              <a:buAutoNum type="arabicPeriod"/>
              <a:tabLst/>
            </a:pPr>
            <a:endPar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457200" marR="0" lvl="1" indent="0" algn="l" defTabSz="914400" rtl="0" eaLnBrk="1" fontAlgn="base" latinLnBrk="0" hangingPunct="1">
              <a:lnSpc>
                <a:spcPct val="100000"/>
              </a:lnSpc>
              <a:spcBef>
                <a:spcPct val="0"/>
              </a:spcBef>
              <a:spcAft>
                <a:spcPct val="0"/>
              </a:spcAft>
              <a:buClrTx/>
              <a:buSzTx/>
              <a:buFontTx/>
              <a:buAutoNum type="arabicPeriod"/>
              <a:tabLst/>
            </a:pPr>
            <a:r>
              <a:rPr kumimoji="0" lang="ru-RU" sz="3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ПРЕДМЕТИЯБ Ц1АР.</a:t>
            </a:r>
            <a:endParaRPr kumimoji="0" lang="ru-RU"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442621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18658"/>
          </a:xfrm>
        </p:spPr>
        <p:txBody>
          <a:bodyPr>
            <a:normAutofit/>
          </a:bodyPr>
          <a:lstStyle/>
          <a:p>
            <a:pPr algn="l"/>
            <a:endParaRPr lang="ru-RU" dirty="0"/>
          </a:p>
        </p:txBody>
      </p:sp>
      <p:sp>
        <p:nvSpPr>
          <p:cNvPr id="3" name="Прямоугольник 2"/>
          <p:cNvSpPr/>
          <p:nvPr/>
        </p:nvSpPr>
        <p:spPr>
          <a:xfrm>
            <a:off x="1000100" y="1000108"/>
            <a:ext cx="4572000" cy="3170099"/>
          </a:xfrm>
          <a:prstGeom prst="rect">
            <a:avLst/>
          </a:prstGeom>
        </p:spPr>
        <p:txBody>
          <a:bodyPr>
            <a:spAutoFit/>
          </a:bodyPr>
          <a:lstStyle/>
          <a:p>
            <a:pPr lvl="3" eaLnBrk="0" fontAlgn="base" hangingPunct="0">
              <a:spcBef>
                <a:spcPct val="0"/>
              </a:spcBef>
              <a:spcAft>
                <a:spcPct val="0"/>
              </a:spcAft>
              <a:buFontTx/>
              <a:buChar char="•"/>
            </a:pPr>
            <a:r>
              <a:rPr lang="ru-RU" sz="4000" dirty="0" smtClean="0">
                <a:latin typeface="Arial" pitchFamily="34" charset="0"/>
                <a:ea typeface="Times New Roman" pitchFamily="18" charset="0"/>
                <a:cs typeface="Arial" pitchFamily="34" charset="0"/>
              </a:rPr>
              <a:t> Сабур</a:t>
            </a:r>
            <a:endParaRPr lang="ru-RU" sz="4000" dirty="0" smtClean="0">
              <a:latin typeface="Arial" pitchFamily="34" charset="0"/>
              <a:cs typeface="Arial" pitchFamily="34" charset="0"/>
            </a:endParaRPr>
          </a:p>
          <a:p>
            <a:pPr lvl="3" eaLnBrk="0" fontAlgn="base" hangingPunct="0">
              <a:spcBef>
                <a:spcPct val="0"/>
              </a:spcBef>
              <a:spcAft>
                <a:spcPct val="0"/>
              </a:spcAft>
              <a:buFontTx/>
              <a:buChar char="•"/>
            </a:pPr>
            <a:r>
              <a:rPr lang="ru-RU" sz="4000" dirty="0" err="1" smtClean="0">
                <a:latin typeface="Arial" pitchFamily="34" charset="0"/>
                <a:ea typeface="Times New Roman" pitchFamily="18" charset="0"/>
                <a:cs typeface="Arial" pitchFamily="34" charset="0"/>
              </a:rPr>
              <a:t>Гудур</a:t>
            </a:r>
            <a:endParaRPr lang="ru-RU" sz="4000" dirty="0" smtClean="0">
              <a:latin typeface="Arial" pitchFamily="34" charset="0"/>
              <a:cs typeface="Arial" pitchFamily="34" charset="0"/>
            </a:endParaRPr>
          </a:p>
          <a:p>
            <a:pPr lvl="3" eaLnBrk="0" fontAlgn="base" hangingPunct="0">
              <a:spcBef>
                <a:spcPct val="0"/>
              </a:spcBef>
              <a:spcAft>
                <a:spcPct val="0"/>
              </a:spcAft>
              <a:buFontTx/>
              <a:buChar char="•"/>
            </a:pPr>
            <a:r>
              <a:rPr lang="ru-RU" sz="4000" dirty="0" err="1" smtClean="0">
                <a:latin typeface="Arial" pitchFamily="34" charset="0"/>
                <a:ea typeface="Times New Roman" pitchFamily="18" charset="0"/>
                <a:cs typeface="Arial" pitchFamily="34" charset="0"/>
              </a:rPr>
              <a:t>Лъугъур</a:t>
            </a:r>
            <a:endParaRPr lang="ru-RU" sz="4000" dirty="0" smtClean="0">
              <a:latin typeface="Arial" pitchFamily="34" charset="0"/>
              <a:cs typeface="Arial" pitchFamily="34" charset="0"/>
            </a:endParaRPr>
          </a:p>
          <a:p>
            <a:pPr lvl="3" eaLnBrk="0" fontAlgn="base" hangingPunct="0">
              <a:spcBef>
                <a:spcPct val="0"/>
              </a:spcBef>
              <a:spcAft>
                <a:spcPct val="0"/>
              </a:spcAft>
              <a:buFontTx/>
              <a:buChar char="•"/>
            </a:pPr>
            <a:r>
              <a:rPr lang="ru-RU" sz="4000" dirty="0" smtClean="0">
                <a:latin typeface="Arial" pitchFamily="34" charset="0"/>
                <a:ea typeface="Times New Roman" pitchFamily="18" charset="0"/>
                <a:cs typeface="Arial" pitchFamily="34" charset="0"/>
              </a:rPr>
              <a:t>Сапун</a:t>
            </a:r>
            <a:endParaRPr lang="ru-RU" sz="4000" dirty="0" smtClean="0">
              <a:latin typeface="Arial" pitchFamily="34" charset="0"/>
              <a:cs typeface="Arial" pitchFamily="34" charset="0"/>
            </a:endParaRPr>
          </a:p>
          <a:p>
            <a:pPr lvl="3" eaLnBrk="0" fontAlgn="base" hangingPunct="0">
              <a:spcBef>
                <a:spcPct val="0"/>
              </a:spcBef>
              <a:spcAft>
                <a:spcPct val="0"/>
              </a:spcAft>
              <a:buFontTx/>
              <a:buChar char="•"/>
            </a:pPr>
            <a:r>
              <a:rPr lang="ru-RU" sz="4000" dirty="0" err="1" smtClean="0">
                <a:latin typeface="Arial" pitchFamily="34" charset="0"/>
                <a:ea typeface="Times New Roman" pitchFamily="18" charset="0"/>
                <a:cs typeface="Arial" pitchFamily="34" charset="0"/>
              </a:rPr>
              <a:t>Цедер</a:t>
            </a:r>
            <a:endParaRPr lang="ru-RU" sz="4000" dirty="0" smtClean="0">
              <a:latin typeface="Arial" pitchFamily="34" charset="0"/>
              <a:cs typeface="Arial" pitchFamily="34" charset="0"/>
            </a:endParaRPr>
          </a:p>
        </p:txBody>
      </p:sp>
    </p:spTree>
    <p:extLst>
      <p:ext uri="{BB962C8B-B14F-4D97-AF65-F5344CB8AC3E}">
        <p14:creationId xmlns="" xmlns:p14="http://schemas.microsoft.com/office/powerpoint/2010/main" val="2007872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356"/>
            <a:ext cx="8229600" cy="5572164"/>
          </a:xfrm>
        </p:spPr>
        <p:txBody>
          <a:bodyPr>
            <a:noAutofit/>
          </a:bodyPr>
          <a:lstStyle/>
          <a:p>
            <a:endParaRPr lang="ru-RU" sz="7200" dirty="0"/>
          </a:p>
        </p:txBody>
      </p:sp>
      <p:graphicFrame>
        <p:nvGraphicFramePr>
          <p:cNvPr id="3" name="Таблица 2"/>
          <p:cNvGraphicFramePr>
            <a:graphicFrameLocks noGrp="1"/>
          </p:cNvGraphicFramePr>
          <p:nvPr/>
        </p:nvGraphicFramePr>
        <p:xfrm>
          <a:off x="2105025" y="1644015"/>
          <a:ext cx="4933950" cy="3559809"/>
        </p:xfrm>
        <a:graphic>
          <a:graphicData uri="http://schemas.openxmlformats.org/drawingml/2006/table">
            <a:tbl>
              <a:tblPr/>
              <a:tblGrid>
                <a:gridCol w="428625"/>
                <a:gridCol w="450215"/>
                <a:gridCol w="450215"/>
                <a:gridCol w="450215"/>
                <a:gridCol w="449580"/>
                <a:gridCol w="450215"/>
                <a:gridCol w="450215"/>
                <a:gridCol w="450215"/>
                <a:gridCol w="449580"/>
                <a:gridCol w="466725"/>
                <a:gridCol w="438150"/>
              </a:tblGrid>
              <a:tr h="335915">
                <a:tc>
                  <a:txBody>
                    <a:bodyPr/>
                    <a:lstStyle/>
                    <a:p>
                      <a:pPr algn="just">
                        <a:spcAft>
                          <a:spcPts val="0"/>
                        </a:spcAft>
                      </a:pPr>
                      <a:r>
                        <a:rPr lang="ru-RU" sz="1400" dirty="0">
                          <a:latin typeface="Times New Roman"/>
                          <a:ea typeface="Times New Roman"/>
                          <a:cs typeface="Times New Roman"/>
                        </a:rPr>
                        <a:t>Б</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9">
                  <a:txBody>
                    <a:bodyPr/>
                    <a:lstStyle/>
                    <a:p>
                      <a:pPr>
                        <a:spcAft>
                          <a:spcPts val="0"/>
                        </a:spcAft>
                      </a:pPr>
                      <a:r>
                        <a:rPr lang="ru-RU" sz="1200" dirty="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06062">
                <a:tc>
                  <a:txBody>
                    <a:bodyPr/>
                    <a:lstStyle/>
                    <a:p>
                      <a:pPr algn="just">
                        <a:spcAft>
                          <a:spcPts val="0"/>
                        </a:spcAft>
                      </a:pPr>
                      <a:r>
                        <a:rPr lang="ru-RU" sz="1400" dirty="0">
                          <a:latin typeface="Times New Roman"/>
                          <a:ea typeface="Times New Roman"/>
                          <a:cs typeface="Times New Roman"/>
                        </a:rPr>
                        <a:t>Б</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a:txBody>
                    <a:bodyPr/>
                    <a:lstStyle/>
                    <a:p>
                      <a:pPr>
                        <a:spcAft>
                          <a:spcPts val="0"/>
                        </a:spcAft>
                      </a:pPr>
                      <a:r>
                        <a:rPr lang="ru-RU" sz="1200" dirty="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19405">
                <a:tc>
                  <a:txBody>
                    <a:bodyPr/>
                    <a:lstStyle/>
                    <a:p>
                      <a:pPr algn="just">
                        <a:spcAft>
                          <a:spcPts val="0"/>
                        </a:spcAft>
                      </a:pPr>
                      <a:r>
                        <a:rPr lang="ru-RU" sz="1400">
                          <a:latin typeface="Times New Roman"/>
                          <a:ea typeface="Times New Roman"/>
                          <a:cs typeface="Times New Roman"/>
                        </a:rPr>
                        <a:t>Б</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spcAft>
                          <a:spcPts val="0"/>
                        </a:spcAft>
                      </a:pPr>
                      <a:r>
                        <a:rPr lang="ru-RU" sz="12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16862">
                <a:tc>
                  <a:txBody>
                    <a:bodyPr/>
                    <a:lstStyle/>
                    <a:p>
                      <a:pPr algn="just">
                        <a:spcAft>
                          <a:spcPts val="0"/>
                        </a:spcAft>
                      </a:pPr>
                      <a:r>
                        <a:rPr lang="ru-RU" sz="1400">
                          <a:latin typeface="Times New Roman"/>
                          <a:ea typeface="Times New Roman"/>
                          <a:cs typeface="Times New Roman"/>
                        </a:rPr>
                        <a:t>Б</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spcAft>
                          <a:spcPts val="0"/>
                        </a:spcAft>
                      </a:pPr>
                      <a:r>
                        <a:rPr lang="ru-RU" sz="1200" dirty="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63865">
                <a:tc>
                  <a:txBody>
                    <a:bodyPr/>
                    <a:lstStyle/>
                    <a:p>
                      <a:pPr algn="just">
                        <a:spcAft>
                          <a:spcPts val="0"/>
                        </a:spcAft>
                      </a:pPr>
                      <a:r>
                        <a:rPr lang="ru-RU" sz="1400">
                          <a:latin typeface="Times New Roman"/>
                          <a:ea typeface="Times New Roman"/>
                          <a:cs typeface="Times New Roman"/>
                        </a:rPr>
                        <a:t>Б</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spcAft>
                          <a:spcPts val="0"/>
                        </a:spcAft>
                      </a:pPr>
                      <a:r>
                        <a:rPr lang="ru-RU" sz="12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89255">
                <a:tc>
                  <a:txBody>
                    <a:bodyPr/>
                    <a:lstStyle/>
                    <a:p>
                      <a:pPr algn="just">
                        <a:spcAft>
                          <a:spcPts val="0"/>
                        </a:spcAft>
                      </a:pPr>
                      <a:r>
                        <a:rPr lang="ru-RU" sz="1400">
                          <a:latin typeface="Times New Roman"/>
                          <a:ea typeface="Times New Roman"/>
                          <a:cs typeface="Times New Roman"/>
                        </a:rPr>
                        <a:t>Б</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spcAft>
                          <a:spcPts val="0"/>
                        </a:spcAft>
                      </a:pPr>
                      <a:r>
                        <a:rPr lang="ru-RU" sz="12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348615">
                <a:tc>
                  <a:txBody>
                    <a:bodyPr/>
                    <a:lstStyle/>
                    <a:p>
                      <a:pPr algn="just">
                        <a:spcAft>
                          <a:spcPts val="0"/>
                        </a:spcAft>
                      </a:pPr>
                      <a:r>
                        <a:rPr lang="ru-RU" sz="1400">
                          <a:latin typeface="Times New Roman"/>
                          <a:ea typeface="Times New Roman"/>
                          <a:cs typeface="Times New Roman"/>
                        </a:rPr>
                        <a:t>Б</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spcAft>
                          <a:spcPts val="0"/>
                        </a:spcAft>
                      </a:pPr>
                      <a:r>
                        <a:rPr lang="ru-RU" sz="12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362585">
                <a:tc>
                  <a:txBody>
                    <a:bodyPr/>
                    <a:lstStyle/>
                    <a:p>
                      <a:pPr algn="just">
                        <a:spcAft>
                          <a:spcPts val="0"/>
                        </a:spcAft>
                      </a:pPr>
                      <a:r>
                        <a:rPr lang="ru-RU" sz="1400">
                          <a:latin typeface="Times New Roman"/>
                          <a:ea typeface="Times New Roman"/>
                          <a:cs typeface="Times New Roman"/>
                        </a:rPr>
                        <a:t>Б</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spcAft>
                          <a:spcPts val="0"/>
                        </a:spcAft>
                      </a:pPr>
                      <a:r>
                        <a:rPr lang="ru-RU" sz="12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hMerge="1">
                  <a:txBody>
                    <a:bodyPr/>
                    <a:lstStyle/>
                    <a:p>
                      <a:endParaRPr lang="ru-RU"/>
                    </a:p>
                  </a:txBody>
                  <a:tcPr/>
                </a:tc>
              </a:tr>
              <a:tr h="366395">
                <a:tc>
                  <a:txBody>
                    <a:bodyPr/>
                    <a:lstStyle/>
                    <a:p>
                      <a:pPr algn="just">
                        <a:spcAft>
                          <a:spcPts val="0"/>
                        </a:spcAft>
                      </a:pPr>
                      <a:r>
                        <a:rPr lang="ru-RU" sz="1400">
                          <a:latin typeface="Times New Roman"/>
                          <a:ea typeface="Times New Roman"/>
                          <a:cs typeface="Times New Roman"/>
                        </a:rPr>
                        <a:t>Б</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200">
                          <a:latin typeface="Times New Roman"/>
                          <a:ea typeface="Times New Roman"/>
                          <a:cs typeface="Times New Roman"/>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450850">
                <a:tc>
                  <a:txBody>
                    <a:bodyPr/>
                    <a:lstStyle/>
                    <a:p>
                      <a:pPr algn="just">
                        <a:spcAft>
                          <a:spcPts val="0"/>
                        </a:spcAft>
                      </a:pPr>
                      <a:r>
                        <a:rPr lang="ru-RU" sz="1400">
                          <a:latin typeface="Times New Roman"/>
                          <a:ea typeface="Times New Roman"/>
                          <a:cs typeface="Times New Roman"/>
                        </a:rPr>
                        <a:t>Б</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ru-RU" sz="14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289" name="Rectangle 1"/>
          <p:cNvSpPr>
            <a:spLocks noChangeArrowheads="1"/>
          </p:cNvSpPr>
          <p:nvPr/>
        </p:nvSpPr>
        <p:spPr bwMode="auto">
          <a:xfrm>
            <a:off x="500034" y="714356"/>
            <a:ext cx="8106450" cy="67710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 х1арпалдасан </a:t>
            </a:r>
            <a:r>
              <a:rPr kumimoji="0" lang="ru-RU"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байбихьулеб</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раг1и </a:t>
            </a:r>
            <a:r>
              <a:rPr kumimoji="0" lang="ru-RU" sz="2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хъван</a:t>
            </a:r>
            <a:r>
              <a:rPr kumimoji="0" lang="ru-RU"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къот1елал ц1езаре.</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010624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496" y="274638"/>
            <a:ext cx="9073008" cy="4954562"/>
          </a:xfrm>
        </p:spPr>
        <p:txBody>
          <a:bodyPr>
            <a:normAutofit fontScale="90000"/>
          </a:bodyPr>
          <a:lstStyle/>
          <a:p>
            <a:pPr algn="l"/>
            <a:r>
              <a:rPr lang="ru-RU" sz="4000" dirty="0" smtClean="0"/>
              <a:t>2. Прилагательное</a:t>
            </a:r>
            <a:br>
              <a:rPr lang="ru-RU" sz="4000" dirty="0" smtClean="0"/>
            </a:br>
            <a:r>
              <a:rPr lang="ru-RU" sz="4000" dirty="0" err="1" smtClean="0"/>
              <a:t>Гьал</a:t>
            </a:r>
            <a:r>
              <a:rPr lang="ru-RU" sz="4000" dirty="0" smtClean="0"/>
              <a:t> </a:t>
            </a:r>
            <a:r>
              <a:rPr lang="ru-RU" sz="4000" dirty="0" err="1" smtClean="0"/>
              <a:t>прилагательноязул</a:t>
            </a:r>
            <a:r>
              <a:rPr lang="ru-RU" sz="4000" dirty="0" smtClean="0"/>
              <a:t> </a:t>
            </a:r>
            <a:r>
              <a:rPr lang="ru-RU" sz="4000" dirty="0" err="1" smtClean="0"/>
              <a:t>антонимал</a:t>
            </a:r>
            <a:r>
              <a:rPr lang="ru-RU" sz="4000" dirty="0" smtClean="0"/>
              <a:t> </a:t>
            </a:r>
            <a:r>
              <a:rPr lang="ru-RU" sz="4000" dirty="0" err="1" smtClean="0"/>
              <a:t>рате</a:t>
            </a:r>
            <a:r>
              <a:rPr lang="ru-RU" sz="4000" dirty="0" smtClean="0"/>
              <a:t>:</a:t>
            </a:r>
            <a:br>
              <a:rPr lang="ru-RU" sz="4000" dirty="0" smtClean="0"/>
            </a:br>
            <a:r>
              <a:rPr lang="ru-RU" sz="4000" dirty="0" smtClean="0"/>
              <a:t/>
            </a:r>
            <a:br>
              <a:rPr lang="ru-RU" sz="4000" dirty="0" smtClean="0"/>
            </a:br>
            <a:r>
              <a:rPr lang="ru-RU" sz="4000" dirty="0" err="1" smtClean="0"/>
              <a:t>Бечедаб</a:t>
            </a:r>
            <a:r>
              <a:rPr lang="ru-RU" sz="4000" dirty="0" smtClean="0"/>
              <a:t>-</a:t>
            </a:r>
            <a:br>
              <a:rPr lang="ru-RU" sz="4000" dirty="0" smtClean="0"/>
            </a:br>
            <a:r>
              <a:rPr lang="ru-RU" sz="4000" dirty="0" err="1" smtClean="0"/>
              <a:t>Гьуинаб</a:t>
            </a:r>
            <a:r>
              <a:rPr lang="ru-RU" sz="4000" dirty="0" smtClean="0"/>
              <a:t> –</a:t>
            </a:r>
            <a:br>
              <a:rPr lang="ru-RU" sz="4000" dirty="0" smtClean="0"/>
            </a:br>
            <a:r>
              <a:rPr lang="ru-RU" sz="4000" dirty="0" err="1" smtClean="0"/>
              <a:t>Халатаб</a:t>
            </a:r>
            <a:r>
              <a:rPr lang="ru-RU" sz="4000" dirty="0" smtClean="0"/>
              <a:t> –</a:t>
            </a:r>
            <a:br>
              <a:rPr lang="ru-RU" sz="4000" dirty="0" smtClean="0"/>
            </a:br>
            <a:r>
              <a:rPr lang="ru-RU" sz="4000" dirty="0" err="1" smtClean="0"/>
              <a:t>Пашманаб</a:t>
            </a:r>
            <a:r>
              <a:rPr lang="ru-RU" sz="4000" dirty="0" smtClean="0"/>
              <a:t> -</a:t>
            </a:r>
            <a:br>
              <a:rPr lang="ru-RU" sz="4000" dirty="0" smtClean="0"/>
            </a:br>
            <a:endParaRPr lang="ru-RU" sz="4000" dirty="0"/>
          </a:p>
        </p:txBody>
      </p:sp>
    </p:spTree>
    <p:extLst>
      <p:ext uri="{BB962C8B-B14F-4D97-AF65-F5344CB8AC3E}">
        <p14:creationId xmlns="" xmlns:p14="http://schemas.microsoft.com/office/powerpoint/2010/main" val="34661173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433</TotalTime>
  <Words>433</Words>
  <Application>Microsoft Office PowerPoint</Application>
  <PresentationFormat>Экран (4:3)</PresentationFormat>
  <Paragraphs>140</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Апекс</vt:lpstr>
      <vt:lpstr> «Предметияб ц1ар – Рик1к1ен-Прилагательное-»</vt:lpstr>
      <vt:lpstr>Дарсил мурад:  Гьел каламалъул бут1абазул х1акъалъулъ ц1алдохъабазул лъай щула гьаби, маг1арул мац1алъул бечелъи ц1алдохъабазе рагьи. </vt:lpstr>
      <vt:lpstr>Дарсил байбихьи:  «Метер маг1арул мац1 хвезе батани, хваги дун жакъаго, жаниб рак1 кьвагьун»</vt:lpstr>
      <vt:lpstr>   Суалал  руго гьал темабазда т1асан:  1. Гьабизе буго  «Фразеологиял лъай» абураб конкурс. 2. Бицанк1абазе баян ва суалал. 3. Кицаби. Абиял. 4. Маг1арул мац1алда хурхарал куч1дул рик1к1ине. 5. Маг1арул раг1абазе баян. 6. Дарсил х1асил.        </vt:lpstr>
      <vt:lpstr>  Командабазул байбихьи: Жиб – жиб командаялъ кьела жиндиего определение ва мисалал рачина. Гьелъухъ гьезие буго цо балл (доскаялда хъвайла).      </vt:lpstr>
      <vt:lpstr>  </vt:lpstr>
      <vt:lpstr>Слайд 7</vt:lpstr>
      <vt:lpstr>Слайд 8</vt:lpstr>
      <vt:lpstr>2. Прилагательное Гьал прилагательноязул антонимал рате:  Бечедаб- Гьуинаб – Халатаб – Пашманаб - </vt:lpstr>
      <vt:lpstr>г1ат1идаб- лъик1аб- берцинаб – г1олохъанаб- </vt:lpstr>
      <vt:lpstr>Гьазие синонимал рате: Лъик1аб – Къуватав – Сог1ав – Янгъизав - Янгъизав  - Берцинав -</vt:lpstr>
      <vt:lpstr>Ц1акъаб залимав хъач1ав х1алих1атав мискинав гьайбатав</vt:lpstr>
      <vt:lpstr>3. Рик1к1ен Гьал предметиял ц1аразул цо – цо х1арп хисихзабун, рик1к1енал лъугьинаре. Къоно –                  къо - </vt:lpstr>
      <vt:lpstr>Азарго  ва цо гъорлъ бугеб кици ургъе. </vt:lpstr>
      <vt:lpstr>  </vt:lpstr>
      <vt:lpstr> «А» х1арпалдасан ругел предметиял ц1арал абизе, галабиги лъолаго.   А, ах, ахбазан, аби, аслу, алжан, ахират, аздагьо, ахихъан, Аваристан.    Цо – цо х1арпги бортизе биччан цогидал предметиял ц1арал лъугьинаре.   Риди, хъала, хъарт, хъиргъу, аскар, накку, хурма, хъалахъ, нухи, щвата, гордо.   </vt:lpstr>
      <vt:lpstr> 1. А, ах, ахбазан, аби, аслу, алжан, ахират, аздагьо, ахихъан, Аваристан.       2. Риди, хъала, хъарт, хъиргъу, аскар, накку, хурма, хъалахъ, нухи, щвата, гордо.   </vt:lpstr>
      <vt:lpstr> </vt:lpstr>
      <vt:lpstr>    Рик1к1ен бате.  Анц1илъе восич1ев, нусилъе рик1к1инч1ев.    Гьал дробал бит1ун ц1але.        3           1            4            1           2      7           9            5            8           5  (анкьилъа лъабго)     </vt:lpstr>
      <vt:lpstr>   Т1анк1азул бак1алда х1арпал хъван, ц1иял предметиял ц1арал лъугьинаре?  Ми…ир,                         мо…оро,                          …ерело, Ми…ир,                         мо…оро,                          …ерело, Ми…ир,                        …ог1о…о                         …ерело.  - кь-                                       - г-                                 - п- - х-                                         -ж-                                - с- - ц1-                                      -б-, -л-                            -г-  Гьаб к1иябго куплеталъулъ кинаб предметалъул бицунеб бугеб «Ракълида къед гьабулеб,         Къебелъухъ махх бац1улеб, Жибго дун чармил буго,    Г1оркь дида ц1улал буго.                                   Ц1а г1адаб бух1араб рак1                         Каранда гьеч1ониги,                               Кибго х1алт1и бугелъуб                           Х1ажат т1убала дица.                                                          (кварт1а)   </vt:lpstr>
      <vt:lpstr>Гьал прилгательноял кинаб каламалъул бут1аялдасан лъугьун ругел?               Гьанжесеб                                                Радалисеб           Метерисеб                                               Къасисеб           Сонисеб                                                   Досиесеб      «К», «Б» х1арпалдасан байбихьулел прилагательноял ургъе.     (кепаб, квешаб, кутакаб, квег1енаб, камилаб, кваранаб) (биараб, бицараб, бик1араб, баг1араб, бит1араб, бац1ц1адаб, бищараб, барщараб). </vt:lpstr>
      <vt:lpstr>  Лъабго къот1елалъуб 80 кин хъвалеб?        Рик1к1еналъул аслу гъорлъ бугел журарал раг1абихъвай:       Анкьгъатаб, анкьт1алаяб, анкьк1ач1, анц1илбет1ер, ич1гох1, ич1к1ал,      лъабг1ин.   </vt:lpstr>
      <vt:lpstr>Гьал предметиял ц1аразул г1емерлъул форма лъугьинабе?     Ч1ужу, чи, инсан, г1ака, ц1ц1е, г1ин, рукъ, тушман, рукь, хъабахъ, хъаба, лагъ.   </vt:lpstr>
      <vt:lpstr>  </vt:lpstr>
      <vt:lpstr>1. бет1ераб 2. Бащадаб 3. бег1ераб 4. баг1араб 5. бах1араб 6. балагьаб 7. басрияб</vt:lpstr>
      <vt:lpstr> Рик1к1еналъул ахиралдаса ГО нахъе рехун, предметиял ц1арал лъугьинаре.   Къого –                       нусго – анкьго –    Лъабго рик1к1ен буго цо х1арпалъул гурони бат1алъи гьеч1еб.      </vt:lpstr>
      <vt:lpstr>  1.Къого – къо,              нусго – нус,                  анкьго – анкь.       2.Анлъго, анкьго, анц1го.   </vt:lpstr>
      <vt:lpstr>  </vt:lpstr>
      <vt:lpstr>Мац1 лъач1ого, гьабич1о гьаб дуниял. Расул Х1амзатов</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admin</cp:lastModifiedBy>
  <cp:revision>56</cp:revision>
  <dcterms:created xsi:type="dcterms:W3CDTF">2014-02-17T19:25:20Z</dcterms:created>
  <dcterms:modified xsi:type="dcterms:W3CDTF">2022-02-02T12:18:38Z</dcterms:modified>
</cp:coreProperties>
</file>